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9" r:id="rId20"/>
    <p:sldId id="274" r:id="rId21"/>
    <p:sldId id="280" r:id="rId22"/>
    <p:sldId id="275" r:id="rId23"/>
    <p:sldId id="281" r:id="rId24"/>
    <p:sldId id="276" r:id="rId25"/>
    <p:sldId id="290" r:id="rId26"/>
    <p:sldId id="282" r:id="rId27"/>
    <p:sldId id="277" r:id="rId28"/>
    <p:sldId id="291" r:id="rId29"/>
    <p:sldId id="284" r:id="rId30"/>
    <p:sldId id="278" r:id="rId31"/>
    <p:sldId id="292" r:id="rId32"/>
    <p:sldId id="283" r:id="rId33"/>
    <p:sldId id="287" r:id="rId34"/>
    <p:sldId id="293" r:id="rId35"/>
    <p:sldId id="294" r:id="rId36"/>
    <p:sldId id="295" r:id="rId37"/>
    <p:sldId id="285" r:id="rId38"/>
    <p:sldId id="288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86" r:id="rId47"/>
    <p:sldId id="289" r:id="rId48"/>
    <p:sldId id="303" r:id="rId49"/>
    <p:sldId id="304" r:id="rId5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/>
    <p:restoredTop sz="94719"/>
  </p:normalViewPr>
  <p:slideViewPr>
    <p:cSldViewPr snapToGrid="0" snapToObjects="1">
      <p:cViewPr varScale="1">
        <p:scale>
          <a:sx n="145" d="100"/>
          <a:sy n="145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C4D13-B955-4D9B-9E0F-BE6DCEC0AF1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F6D8145-AF60-4B2C-958B-87A9CE65275D}">
      <dgm:prSet/>
      <dgm:spPr/>
      <dgm:t>
        <a:bodyPr/>
        <a:lstStyle/>
        <a:p>
          <a:r>
            <a:rPr lang="en-US" baseline="0"/>
            <a:t>Antalet klick för att göra något?</a:t>
          </a:r>
          <a:endParaRPr lang="en-US"/>
        </a:p>
      </dgm:t>
    </dgm:pt>
    <dgm:pt modelId="{07D43857-3581-491E-8EB8-6C11BD57579D}" type="parTrans" cxnId="{B412A499-16F2-437C-B826-D2A31D2D6314}">
      <dgm:prSet/>
      <dgm:spPr/>
      <dgm:t>
        <a:bodyPr/>
        <a:lstStyle/>
        <a:p>
          <a:endParaRPr lang="en-US"/>
        </a:p>
      </dgm:t>
    </dgm:pt>
    <dgm:pt modelId="{D3ABE5A7-6AF7-4356-BBAC-52F9A3CBFAA4}" type="sibTrans" cxnId="{B412A499-16F2-437C-B826-D2A31D2D6314}">
      <dgm:prSet/>
      <dgm:spPr/>
      <dgm:t>
        <a:bodyPr/>
        <a:lstStyle/>
        <a:p>
          <a:endParaRPr lang="en-US"/>
        </a:p>
      </dgm:t>
    </dgm:pt>
    <dgm:pt modelId="{1C2525FD-BFEF-4017-B73A-485AECDBA351}">
      <dgm:prSet/>
      <dgm:spPr/>
      <dgm:t>
        <a:bodyPr/>
        <a:lstStyle/>
        <a:p>
          <a:r>
            <a:rPr lang="en-US" baseline="0"/>
            <a:t>Felmedelanden?</a:t>
          </a:r>
          <a:endParaRPr lang="en-US"/>
        </a:p>
      </dgm:t>
    </dgm:pt>
    <dgm:pt modelId="{BDB795FE-74F7-4BAA-BA76-422DDC5E9B5C}" type="parTrans" cxnId="{55D7E6D7-57CA-45E7-879D-9ACDCE3E8FF5}">
      <dgm:prSet/>
      <dgm:spPr/>
      <dgm:t>
        <a:bodyPr/>
        <a:lstStyle/>
        <a:p>
          <a:endParaRPr lang="en-US"/>
        </a:p>
      </dgm:t>
    </dgm:pt>
    <dgm:pt modelId="{C9E2C748-A0B8-4A39-8A4D-08C29C0D647B}" type="sibTrans" cxnId="{55D7E6D7-57CA-45E7-879D-9ACDCE3E8FF5}">
      <dgm:prSet/>
      <dgm:spPr/>
      <dgm:t>
        <a:bodyPr/>
        <a:lstStyle/>
        <a:p>
          <a:endParaRPr lang="en-US"/>
        </a:p>
      </dgm:t>
    </dgm:pt>
    <dgm:pt modelId="{239DD88C-ED43-4109-8F1E-1FD3F07B6731}">
      <dgm:prSet/>
      <dgm:spPr/>
      <dgm:t>
        <a:bodyPr/>
        <a:lstStyle/>
        <a:p>
          <a:r>
            <a:rPr lang="en-US" baseline="0"/>
            <a:t>Slita håret för att man blir föbannad av att använda Appen, webbsidan?</a:t>
          </a:r>
          <a:endParaRPr lang="en-US"/>
        </a:p>
      </dgm:t>
    </dgm:pt>
    <dgm:pt modelId="{A90C4748-10DC-4E36-9E88-92B966B04C49}" type="parTrans" cxnId="{4B9045BB-CC55-4C01-B7C1-23E43DED1E9F}">
      <dgm:prSet/>
      <dgm:spPr/>
      <dgm:t>
        <a:bodyPr/>
        <a:lstStyle/>
        <a:p>
          <a:endParaRPr lang="en-US"/>
        </a:p>
      </dgm:t>
    </dgm:pt>
    <dgm:pt modelId="{442EE165-A131-4117-905C-83DF089D32DE}" type="sibTrans" cxnId="{4B9045BB-CC55-4C01-B7C1-23E43DED1E9F}">
      <dgm:prSet/>
      <dgm:spPr/>
      <dgm:t>
        <a:bodyPr/>
        <a:lstStyle/>
        <a:p>
          <a:endParaRPr lang="en-US"/>
        </a:p>
      </dgm:t>
    </dgm:pt>
    <dgm:pt modelId="{C38FFB95-017A-7B49-96A8-2E175D1CB536}" type="pres">
      <dgm:prSet presAssocID="{93EC4D13-B955-4D9B-9E0F-BE6DCEC0AF1F}" presName="diagram" presStyleCnt="0">
        <dgm:presLayoutVars>
          <dgm:dir/>
          <dgm:resizeHandles val="exact"/>
        </dgm:presLayoutVars>
      </dgm:prSet>
      <dgm:spPr/>
    </dgm:pt>
    <dgm:pt modelId="{BEF8ADC0-9340-4D44-A9AC-D69B7DB2141F}" type="pres">
      <dgm:prSet presAssocID="{EF6D8145-AF60-4B2C-958B-87A9CE65275D}" presName="node" presStyleLbl="node1" presStyleIdx="0" presStyleCnt="3">
        <dgm:presLayoutVars>
          <dgm:bulletEnabled val="1"/>
        </dgm:presLayoutVars>
      </dgm:prSet>
      <dgm:spPr/>
    </dgm:pt>
    <dgm:pt modelId="{BE721E93-F4B6-1A49-BF85-3FE64BBE989F}" type="pres">
      <dgm:prSet presAssocID="{D3ABE5A7-6AF7-4356-BBAC-52F9A3CBFAA4}" presName="sibTrans" presStyleCnt="0"/>
      <dgm:spPr/>
    </dgm:pt>
    <dgm:pt modelId="{0F3FFCCC-8CFA-F040-A68D-7163EC4FB658}" type="pres">
      <dgm:prSet presAssocID="{1C2525FD-BFEF-4017-B73A-485AECDBA351}" presName="node" presStyleLbl="node1" presStyleIdx="1" presStyleCnt="3">
        <dgm:presLayoutVars>
          <dgm:bulletEnabled val="1"/>
        </dgm:presLayoutVars>
      </dgm:prSet>
      <dgm:spPr/>
    </dgm:pt>
    <dgm:pt modelId="{6186E90D-BA91-404D-8F12-500916DC5A43}" type="pres">
      <dgm:prSet presAssocID="{C9E2C748-A0B8-4A39-8A4D-08C29C0D647B}" presName="sibTrans" presStyleCnt="0"/>
      <dgm:spPr/>
    </dgm:pt>
    <dgm:pt modelId="{F3362704-1D90-0145-9B0B-C277A3A67AAD}" type="pres">
      <dgm:prSet presAssocID="{239DD88C-ED43-4109-8F1E-1FD3F07B6731}" presName="node" presStyleLbl="node1" presStyleIdx="2" presStyleCnt="3">
        <dgm:presLayoutVars>
          <dgm:bulletEnabled val="1"/>
        </dgm:presLayoutVars>
      </dgm:prSet>
      <dgm:spPr/>
    </dgm:pt>
  </dgm:ptLst>
  <dgm:cxnLst>
    <dgm:cxn modelId="{0CCD1371-2F9B-804B-B061-A285226FE236}" type="presOf" srcId="{1C2525FD-BFEF-4017-B73A-485AECDBA351}" destId="{0F3FFCCC-8CFA-F040-A68D-7163EC4FB658}" srcOrd="0" destOrd="0" presId="urn:microsoft.com/office/officeart/2005/8/layout/default"/>
    <dgm:cxn modelId="{7F78ED8C-8E2A-4549-855E-B5F848D5E820}" type="presOf" srcId="{EF6D8145-AF60-4B2C-958B-87A9CE65275D}" destId="{BEF8ADC0-9340-4D44-A9AC-D69B7DB2141F}" srcOrd="0" destOrd="0" presId="urn:microsoft.com/office/officeart/2005/8/layout/default"/>
    <dgm:cxn modelId="{B412A499-16F2-437C-B826-D2A31D2D6314}" srcId="{93EC4D13-B955-4D9B-9E0F-BE6DCEC0AF1F}" destId="{EF6D8145-AF60-4B2C-958B-87A9CE65275D}" srcOrd="0" destOrd="0" parTransId="{07D43857-3581-491E-8EB8-6C11BD57579D}" sibTransId="{D3ABE5A7-6AF7-4356-BBAC-52F9A3CBFAA4}"/>
    <dgm:cxn modelId="{2D3A74A0-06CD-B645-AC31-6CCE25AE8473}" type="presOf" srcId="{239DD88C-ED43-4109-8F1E-1FD3F07B6731}" destId="{F3362704-1D90-0145-9B0B-C277A3A67AAD}" srcOrd="0" destOrd="0" presId="urn:microsoft.com/office/officeart/2005/8/layout/default"/>
    <dgm:cxn modelId="{5F66F2A7-473D-3044-9F63-3CC87440C020}" type="presOf" srcId="{93EC4D13-B955-4D9B-9E0F-BE6DCEC0AF1F}" destId="{C38FFB95-017A-7B49-96A8-2E175D1CB536}" srcOrd="0" destOrd="0" presId="urn:microsoft.com/office/officeart/2005/8/layout/default"/>
    <dgm:cxn modelId="{4B9045BB-CC55-4C01-B7C1-23E43DED1E9F}" srcId="{93EC4D13-B955-4D9B-9E0F-BE6DCEC0AF1F}" destId="{239DD88C-ED43-4109-8F1E-1FD3F07B6731}" srcOrd="2" destOrd="0" parTransId="{A90C4748-10DC-4E36-9E88-92B966B04C49}" sibTransId="{442EE165-A131-4117-905C-83DF089D32DE}"/>
    <dgm:cxn modelId="{55D7E6D7-57CA-45E7-879D-9ACDCE3E8FF5}" srcId="{93EC4D13-B955-4D9B-9E0F-BE6DCEC0AF1F}" destId="{1C2525FD-BFEF-4017-B73A-485AECDBA351}" srcOrd="1" destOrd="0" parTransId="{BDB795FE-74F7-4BAA-BA76-422DDC5E9B5C}" sibTransId="{C9E2C748-A0B8-4A39-8A4D-08C29C0D647B}"/>
    <dgm:cxn modelId="{F13A5B08-2D8F-704B-8D23-BCC917351CDE}" type="presParOf" srcId="{C38FFB95-017A-7B49-96A8-2E175D1CB536}" destId="{BEF8ADC0-9340-4D44-A9AC-D69B7DB2141F}" srcOrd="0" destOrd="0" presId="urn:microsoft.com/office/officeart/2005/8/layout/default"/>
    <dgm:cxn modelId="{66180D4E-B76C-9141-B6DC-D34D84D058A9}" type="presParOf" srcId="{C38FFB95-017A-7B49-96A8-2E175D1CB536}" destId="{BE721E93-F4B6-1A49-BF85-3FE64BBE989F}" srcOrd="1" destOrd="0" presId="urn:microsoft.com/office/officeart/2005/8/layout/default"/>
    <dgm:cxn modelId="{ABB21C55-DD5B-F146-A484-FCCA48263525}" type="presParOf" srcId="{C38FFB95-017A-7B49-96A8-2E175D1CB536}" destId="{0F3FFCCC-8CFA-F040-A68D-7163EC4FB658}" srcOrd="2" destOrd="0" presId="urn:microsoft.com/office/officeart/2005/8/layout/default"/>
    <dgm:cxn modelId="{8A99B39F-033B-054C-B16C-69BA7353891F}" type="presParOf" srcId="{C38FFB95-017A-7B49-96A8-2E175D1CB536}" destId="{6186E90D-BA91-404D-8F12-500916DC5A43}" srcOrd="3" destOrd="0" presId="urn:microsoft.com/office/officeart/2005/8/layout/default"/>
    <dgm:cxn modelId="{740F6ECA-B015-3C4D-89CD-B47206D7BCC2}" type="presParOf" srcId="{C38FFB95-017A-7B49-96A8-2E175D1CB536}" destId="{F3362704-1D90-0145-9B0B-C277A3A67AA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E3CF24-F088-4476-867B-548AB9BD4CF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6AEB86-0270-4263-BCBB-0F7C076F02C8}">
      <dgm:prSet/>
      <dgm:spPr/>
      <dgm:t>
        <a:bodyPr/>
        <a:lstStyle/>
        <a:p>
          <a:r>
            <a:rPr lang="en-US" baseline="0"/>
            <a:t>Interaktion mellan människa och dator: Studier av hur människor interagerar med datorer</a:t>
          </a:r>
          <a:endParaRPr lang="en-US"/>
        </a:p>
      </dgm:t>
    </dgm:pt>
    <dgm:pt modelId="{0689E725-61AC-4A2C-89C2-795E1E24D9C9}" type="parTrans" cxnId="{35568AEB-3552-4546-A45B-015765D31C25}">
      <dgm:prSet/>
      <dgm:spPr/>
      <dgm:t>
        <a:bodyPr/>
        <a:lstStyle/>
        <a:p>
          <a:endParaRPr lang="en-US"/>
        </a:p>
      </dgm:t>
    </dgm:pt>
    <dgm:pt modelId="{0448F48D-7CD8-4692-A0AA-F796E2C33EFC}" type="sibTrans" cxnId="{35568AEB-3552-4546-A45B-015765D31C25}">
      <dgm:prSet/>
      <dgm:spPr/>
      <dgm:t>
        <a:bodyPr/>
        <a:lstStyle/>
        <a:p>
          <a:endParaRPr lang="en-US"/>
        </a:p>
      </dgm:t>
    </dgm:pt>
    <dgm:pt modelId="{B56D3946-08A1-4988-B699-41A107E0AE29}">
      <dgm:prSet/>
      <dgm:spPr/>
      <dgm:t>
        <a:bodyPr/>
        <a:lstStyle/>
        <a:p>
          <a:r>
            <a:rPr lang="en-US" baseline="0"/>
            <a:t>Interaktionsdesign: Design av interaktivt beteende</a:t>
          </a:r>
          <a:endParaRPr lang="en-US"/>
        </a:p>
      </dgm:t>
    </dgm:pt>
    <dgm:pt modelId="{AC0911E1-2A92-4E18-8E5A-F564218791F1}" type="parTrans" cxnId="{DD9361B1-B58F-41E5-A440-4A3187DF82B7}">
      <dgm:prSet/>
      <dgm:spPr/>
      <dgm:t>
        <a:bodyPr/>
        <a:lstStyle/>
        <a:p>
          <a:endParaRPr lang="en-US"/>
        </a:p>
      </dgm:t>
    </dgm:pt>
    <dgm:pt modelId="{F6A259DA-FEE0-405B-BB98-D22E971ADB0F}" type="sibTrans" cxnId="{DD9361B1-B58F-41E5-A440-4A3187DF82B7}">
      <dgm:prSet/>
      <dgm:spPr/>
      <dgm:t>
        <a:bodyPr/>
        <a:lstStyle/>
        <a:p>
          <a:endParaRPr lang="en-US"/>
        </a:p>
      </dgm:t>
    </dgm:pt>
    <dgm:pt modelId="{CD9A59ED-BC23-483F-8811-65539A672B36}">
      <dgm:prSet/>
      <dgm:spPr/>
      <dgm:t>
        <a:bodyPr/>
        <a:lstStyle/>
        <a:p>
          <a:r>
            <a:rPr lang="en-US" baseline="0"/>
            <a:t>Innehållsstrategi: Planering, utveckling och hantering av innehåll</a:t>
          </a:r>
          <a:endParaRPr lang="en-US"/>
        </a:p>
      </dgm:t>
    </dgm:pt>
    <dgm:pt modelId="{42F34504-70AE-41DA-88C8-00CBCC9A1B57}" type="parTrans" cxnId="{A2CCBB1E-A476-4D2E-8BC3-A249A93C0F40}">
      <dgm:prSet/>
      <dgm:spPr/>
      <dgm:t>
        <a:bodyPr/>
        <a:lstStyle/>
        <a:p>
          <a:endParaRPr lang="en-US"/>
        </a:p>
      </dgm:t>
    </dgm:pt>
    <dgm:pt modelId="{F95E3DEE-6A0C-48AC-9EB5-BDB73E978E7A}" type="sibTrans" cxnId="{A2CCBB1E-A476-4D2E-8BC3-A249A93C0F40}">
      <dgm:prSet/>
      <dgm:spPr/>
      <dgm:t>
        <a:bodyPr/>
        <a:lstStyle/>
        <a:p>
          <a:endParaRPr lang="en-US"/>
        </a:p>
      </dgm:t>
    </dgm:pt>
    <dgm:pt modelId="{35551162-73B3-40B2-BBCB-6B817F932421}">
      <dgm:prSet/>
      <dgm:spPr/>
      <dgm:t>
        <a:bodyPr/>
        <a:lstStyle/>
        <a:p>
          <a:r>
            <a:rPr lang="en-US" baseline="0"/>
            <a:t>Informationsarkitektur: Organisation, märkning och navigering</a:t>
          </a:r>
          <a:endParaRPr lang="en-US"/>
        </a:p>
      </dgm:t>
    </dgm:pt>
    <dgm:pt modelId="{C6EB475F-1918-4FD7-A549-A423E97B0349}" type="parTrans" cxnId="{23D5FFCA-1715-41D2-9A1E-30E2870512FF}">
      <dgm:prSet/>
      <dgm:spPr/>
      <dgm:t>
        <a:bodyPr/>
        <a:lstStyle/>
        <a:p>
          <a:endParaRPr lang="en-US"/>
        </a:p>
      </dgm:t>
    </dgm:pt>
    <dgm:pt modelId="{02A0C340-0AA6-44D5-81A6-0A7D4779A6A2}" type="sibTrans" cxnId="{23D5FFCA-1715-41D2-9A1E-30E2870512FF}">
      <dgm:prSet/>
      <dgm:spPr/>
      <dgm:t>
        <a:bodyPr/>
        <a:lstStyle/>
        <a:p>
          <a:endParaRPr lang="en-US"/>
        </a:p>
      </dgm:t>
    </dgm:pt>
    <dgm:pt modelId="{4127DE81-20A5-4466-9E60-9AB5260F8F9C}">
      <dgm:prSet/>
      <dgm:spPr/>
      <dgm:t>
        <a:bodyPr/>
        <a:lstStyle/>
        <a:p>
          <a:r>
            <a:rPr lang="en-US" baseline="0"/>
            <a:t>Användbarhetstestning: Användningstestning av slutanvändare</a:t>
          </a:r>
          <a:endParaRPr lang="en-US"/>
        </a:p>
      </dgm:t>
    </dgm:pt>
    <dgm:pt modelId="{9344F587-067C-4C73-8411-99E1ADEB170D}" type="parTrans" cxnId="{BEA24862-834C-46A1-B6F0-D932362715C6}">
      <dgm:prSet/>
      <dgm:spPr/>
      <dgm:t>
        <a:bodyPr/>
        <a:lstStyle/>
        <a:p>
          <a:endParaRPr lang="en-US"/>
        </a:p>
      </dgm:t>
    </dgm:pt>
    <dgm:pt modelId="{58DFBD95-82DC-4F30-A504-97CF7962D02C}" type="sibTrans" cxnId="{BEA24862-834C-46A1-B6F0-D932362715C6}">
      <dgm:prSet/>
      <dgm:spPr/>
      <dgm:t>
        <a:bodyPr/>
        <a:lstStyle/>
        <a:p>
          <a:endParaRPr lang="en-US"/>
        </a:p>
      </dgm:t>
    </dgm:pt>
    <dgm:pt modelId="{F28E717A-8E67-0E4C-AACA-64669AAFAE9F}" type="pres">
      <dgm:prSet presAssocID="{E3E3CF24-F088-4476-867B-548AB9BD4CF1}" presName="diagram" presStyleCnt="0">
        <dgm:presLayoutVars>
          <dgm:dir/>
          <dgm:resizeHandles val="exact"/>
        </dgm:presLayoutVars>
      </dgm:prSet>
      <dgm:spPr/>
    </dgm:pt>
    <dgm:pt modelId="{664FEEED-5045-0947-BF09-541F6D3E43D3}" type="pres">
      <dgm:prSet presAssocID="{646AEB86-0270-4263-BCBB-0F7C076F02C8}" presName="node" presStyleLbl="node1" presStyleIdx="0" presStyleCnt="5">
        <dgm:presLayoutVars>
          <dgm:bulletEnabled val="1"/>
        </dgm:presLayoutVars>
      </dgm:prSet>
      <dgm:spPr/>
    </dgm:pt>
    <dgm:pt modelId="{6D57FCDB-0DB9-3E49-B936-D59B1FD641FD}" type="pres">
      <dgm:prSet presAssocID="{0448F48D-7CD8-4692-A0AA-F796E2C33EFC}" presName="sibTrans" presStyleCnt="0"/>
      <dgm:spPr/>
    </dgm:pt>
    <dgm:pt modelId="{108876D2-E998-D34B-B65D-0222421B6624}" type="pres">
      <dgm:prSet presAssocID="{B56D3946-08A1-4988-B699-41A107E0AE29}" presName="node" presStyleLbl="node1" presStyleIdx="1" presStyleCnt="5">
        <dgm:presLayoutVars>
          <dgm:bulletEnabled val="1"/>
        </dgm:presLayoutVars>
      </dgm:prSet>
      <dgm:spPr/>
    </dgm:pt>
    <dgm:pt modelId="{B76E530E-F891-8844-BF3D-4D05D34B3A46}" type="pres">
      <dgm:prSet presAssocID="{F6A259DA-FEE0-405B-BB98-D22E971ADB0F}" presName="sibTrans" presStyleCnt="0"/>
      <dgm:spPr/>
    </dgm:pt>
    <dgm:pt modelId="{0490F38F-93D6-5B41-B24D-DC4A32679F94}" type="pres">
      <dgm:prSet presAssocID="{CD9A59ED-BC23-483F-8811-65539A672B36}" presName="node" presStyleLbl="node1" presStyleIdx="2" presStyleCnt="5">
        <dgm:presLayoutVars>
          <dgm:bulletEnabled val="1"/>
        </dgm:presLayoutVars>
      </dgm:prSet>
      <dgm:spPr/>
    </dgm:pt>
    <dgm:pt modelId="{84038734-3755-2D45-B8D3-AD96360C384C}" type="pres">
      <dgm:prSet presAssocID="{F95E3DEE-6A0C-48AC-9EB5-BDB73E978E7A}" presName="sibTrans" presStyleCnt="0"/>
      <dgm:spPr/>
    </dgm:pt>
    <dgm:pt modelId="{6873977A-4269-A644-AB89-A418E9FBABE6}" type="pres">
      <dgm:prSet presAssocID="{35551162-73B3-40B2-BBCB-6B817F932421}" presName="node" presStyleLbl="node1" presStyleIdx="3" presStyleCnt="5">
        <dgm:presLayoutVars>
          <dgm:bulletEnabled val="1"/>
        </dgm:presLayoutVars>
      </dgm:prSet>
      <dgm:spPr/>
    </dgm:pt>
    <dgm:pt modelId="{A970D7D5-5F56-914A-BA91-154E78D84A17}" type="pres">
      <dgm:prSet presAssocID="{02A0C340-0AA6-44D5-81A6-0A7D4779A6A2}" presName="sibTrans" presStyleCnt="0"/>
      <dgm:spPr/>
    </dgm:pt>
    <dgm:pt modelId="{B5D5E96B-80AA-D94E-ABC4-441BC8D8B197}" type="pres">
      <dgm:prSet presAssocID="{4127DE81-20A5-4466-9E60-9AB5260F8F9C}" presName="node" presStyleLbl="node1" presStyleIdx="4" presStyleCnt="5">
        <dgm:presLayoutVars>
          <dgm:bulletEnabled val="1"/>
        </dgm:presLayoutVars>
      </dgm:prSet>
      <dgm:spPr/>
    </dgm:pt>
  </dgm:ptLst>
  <dgm:cxnLst>
    <dgm:cxn modelId="{F7F5E806-CB36-E144-9BE7-0B1DF7DCDE4D}" type="presOf" srcId="{E3E3CF24-F088-4476-867B-548AB9BD4CF1}" destId="{F28E717A-8E67-0E4C-AACA-64669AAFAE9F}" srcOrd="0" destOrd="0" presId="urn:microsoft.com/office/officeart/2005/8/layout/default"/>
    <dgm:cxn modelId="{A2CCBB1E-A476-4D2E-8BC3-A249A93C0F40}" srcId="{E3E3CF24-F088-4476-867B-548AB9BD4CF1}" destId="{CD9A59ED-BC23-483F-8811-65539A672B36}" srcOrd="2" destOrd="0" parTransId="{42F34504-70AE-41DA-88C8-00CBCC9A1B57}" sibTransId="{F95E3DEE-6A0C-48AC-9EB5-BDB73E978E7A}"/>
    <dgm:cxn modelId="{DEEFC33B-C97C-4747-9654-17D2DCFBACE7}" type="presOf" srcId="{646AEB86-0270-4263-BCBB-0F7C076F02C8}" destId="{664FEEED-5045-0947-BF09-541F6D3E43D3}" srcOrd="0" destOrd="0" presId="urn:microsoft.com/office/officeart/2005/8/layout/default"/>
    <dgm:cxn modelId="{BEA24862-834C-46A1-B6F0-D932362715C6}" srcId="{E3E3CF24-F088-4476-867B-548AB9BD4CF1}" destId="{4127DE81-20A5-4466-9E60-9AB5260F8F9C}" srcOrd="4" destOrd="0" parTransId="{9344F587-067C-4C73-8411-99E1ADEB170D}" sibTransId="{58DFBD95-82DC-4F30-A504-97CF7962D02C}"/>
    <dgm:cxn modelId="{6A5FA9B0-A656-9449-95AF-598A4501AB71}" type="presOf" srcId="{4127DE81-20A5-4466-9E60-9AB5260F8F9C}" destId="{B5D5E96B-80AA-D94E-ABC4-441BC8D8B197}" srcOrd="0" destOrd="0" presId="urn:microsoft.com/office/officeart/2005/8/layout/default"/>
    <dgm:cxn modelId="{DD9361B1-B58F-41E5-A440-4A3187DF82B7}" srcId="{E3E3CF24-F088-4476-867B-548AB9BD4CF1}" destId="{B56D3946-08A1-4988-B699-41A107E0AE29}" srcOrd="1" destOrd="0" parTransId="{AC0911E1-2A92-4E18-8E5A-F564218791F1}" sibTransId="{F6A259DA-FEE0-405B-BB98-D22E971ADB0F}"/>
    <dgm:cxn modelId="{23D5FFCA-1715-41D2-9A1E-30E2870512FF}" srcId="{E3E3CF24-F088-4476-867B-548AB9BD4CF1}" destId="{35551162-73B3-40B2-BBCB-6B817F932421}" srcOrd="3" destOrd="0" parTransId="{C6EB475F-1918-4FD7-A549-A423E97B0349}" sibTransId="{02A0C340-0AA6-44D5-81A6-0A7D4779A6A2}"/>
    <dgm:cxn modelId="{26D9D7DB-8E69-3D45-8B74-B6472B840552}" type="presOf" srcId="{B56D3946-08A1-4988-B699-41A107E0AE29}" destId="{108876D2-E998-D34B-B65D-0222421B6624}" srcOrd="0" destOrd="0" presId="urn:microsoft.com/office/officeart/2005/8/layout/default"/>
    <dgm:cxn modelId="{3B34D5E4-FA11-AE47-9D7E-7E4C8564756F}" type="presOf" srcId="{CD9A59ED-BC23-483F-8811-65539A672B36}" destId="{0490F38F-93D6-5B41-B24D-DC4A32679F94}" srcOrd="0" destOrd="0" presId="urn:microsoft.com/office/officeart/2005/8/layout/default"/>
    <dgm:cxn modelId="{35568AEB-3552-4546-A45B-015765D31C25}" srcId="{E3E3CF24-F088-4476-867B-548AB9BD4CF1}" destId="{646AEB86-0270-4263-BCBB-0F7C076F02C8}" srcOrd="0" destOrd="0" parTransId="{0689E725-61AC-4A2C-89C2-795E1E24D9C9}" sibTransId="{0448F48D-7CD8-4692-A0AA-F796E2C33EFC}"/>
    <dgm:cxn modelId="{FB7575EF-3E9B-1A4B-878E-3C4D1976682C}" type="presOf" srcId="{35551162-73B3-40B2-BBCB-6B817F932421}" destId="{6873977A-4269-A644-AB89-A418E9FBABE6}" srcOrd="0" destOrd="0" presId="urn:microsoft.com/office/officeart/2005/8/layout/default"/>
    <dgm:cxn modelId="{2A38B757-DF60-9645-943C-F2119347933F}" type="presParOf" srcId="{F28E717A-8E67-0E4C-AACA-64669AAFAE9F}" destId="{664FEEED-5045-0947-BF09-541F6D3E43D3}" srcOrd="0" destOrd="0" presId="urn:microsoft.com/office/officeart/2005/8/layout/default"/>
    <dgm:cxn modelId="{00621A9B-86A1-C547-9EBA-9579ADBB8D5E}" type="presParOf" srcId="{F28E717A-8E67-0E4C-AACA-64669AAFAE9F}" destId="{6D57FCDB-0DB9-3E49-B936-D59B1FD641FD}" srcOrd="1" destOrd="0" presId="urn:microsoft.com/office/officeart/2005/8/layout/default"/>
    <dgm:cxn modelId="{4F7F91CB-3F61-124F-947D-32678384904F}" type="presParOf" srcId="{F28E717A-8E67-0E4C-AACA-64669AAFAE9F}" destId="{108876D2-E998-D34B-B65D-0222421B6624}" srcOrd="2" destOrd="0" presId="urn:microsoft.com/office/officeart/2005/8/layout/default"/>
    <dgm:cxn modelId="{4BDB19F7-C122-7940-955A-7AC755AE6ADC}" type="presParOf" srcId="{F28E717A-8E67-0E4C-AACA-64669AAFAE9F}" destId="{B76E530E-F891-8844-BF3D-4D05D34B3A46}" srcOrd="3" destOrd="0" presId="urn:microsoft.com/office/officeart/2005/8/layout/default"/>
    <dgm:cxn modelId="{37FAD27F-0745-1B48-BDDD-AE62622BFF1F}" type="presParOf" srcId="{F28E717A-8E67-0E4C-AACA-64669AAFAE9F}" destId="{0490F38F-93D6-5B41-B24D-DC4A32679F94}" srcOrd="4" destOrd="0" presId="urn:microsoft.com/office/officeart/2005/8/layout/default"/>
    <dgm:cxn modelId="{B6FC1223-3D8A-374C-9A99-3C570E1B2CDB}" type="presParOf" srcId="{F28E717A-8E67-0E4C-AACA-64669AAFAE9F}" destId="{84038734-3755-2D45-B8D3-AD96360C384C}" srcOrd="5" destOrd="0" presId="urn:microsoft.com/office/officeart/2005/8/layout/default"/>
    <dgm:cxn modelId="{E575E281-06DD-2C45-A7D3-98DF197FCF2C}" type="presParOf" srcId="{F28E717A-8E67-0E4C-AACA-64669AAFAE9F}" destId="{6873977A-4269-A644-AB89-A418E9FBABE6}" srcOrd="6" destOrd="0" presId="urn:microsoft.com/office/officeart/2005/8/layout/default"/>
    <dgm:cxn modelId="{6C5C4117-6045-374A-BE8B-77C7859D7564}" type="presParOf" srcId="{F28E717A-8E67-0E4C-AACA-64669AAFAE9F}" destId="{A970D7D5-5F56-914A-BA91-154E78D84A17}" srcOrd="7" destOrd="0" presId="urn:microsoft.com/office/officeart/2005/8/layout/default"/>
    <dgm:cxn modelId="{E792A50D-C358-4048-A731-40EA7021058D}" type="presParOf" srcId="{F28E717A-8E67-0E4C-AACA-64669AAFAE9F}" destId="{B5D5E96B-80AA-D94E-ABC4-441BC8D8B19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C5F345-67C7-48E9-A682-BBD00979BD2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04B1A8-CDD8-4529-B2F3-E8292C34FC55}">
      <dgm:prSet/>
      <dgm:spPr/>
      <dgm:t>
        <a:bodyPr/>
        <a:lstStyle/>
        <a:p>
          <a:r>
            <a:rPr lang="en-US" baseline="0"/>
            <a:t>Om ditt system inte är användarvänligt så finns det konkurrenter som uppfyller det kriteriet</a:t>
          </a:r>
          <a:endParaRPr lang="en-US"/>
        </a:p>
      </dgm:t>
    </dgm:pt>
    <dgm:pt modelId="{6FA39502-DC6D-458A-AB19-0C5AA638E51A}" type="parTrans" cxnId="{CC294083-1110-4136-ACAF-8EF25799AEAB}">
      <dgm:prSet/>
      <dgm:spPr/>
      <dgm:t>
        <a:bodyPr/>
        <a:lstStyle/>
        <a:p>
          <a:endParaRPr lang="en-US"/>
        </a:p>
      </dgm:t>
    </dgm:pt>
    <dgm:pt modelId="{211D391F-3BB3-40C6-83C0-2C77A5DCFC3E}" type="sibTrans" cxnId="{CC294083-1110-4136-ACAF-8EF25799AEAB}">
      <dgm:prSet/>
      <dgm:spPr/>
      <dgm:t>
        <a:bodyPr/>
        <a:lstStyle/>
        <a:p>
          <a:endParaRPr lang="en-US"/>
        </a:p>
      </dgm:t>
    </dgm:pt>
    <dgm:pt modelId="{F6A31F3E-64DC-4962-9687-7D37AA3E8D0F}">
      <dgm:prSet/>
      <dgm:spPr/>
      <dgm:t>
        <a:bodyPr/>
        <a:lstStyle/>
        <a:p>
          <a:r>
            <a:rPr lang="en-US" baseline="0"/>
            <a:t>Håll användarna kvar med lättanvänt UX</a:t>
          </a:r>
          <a:endParaRPr lang="en-US"/>
        </a:p>
      </dgm:t>
    </dgm:pt>
    <dgm:pt modelId="{2C8B9E2B-63E0-4065-97B7-14B7C90225E1}" type="parTrans" cxnId="{C540CE0E-9EE7-4F97-B765-B1613258C670}">
      <dgm:prSet/>
      <dgm:spPr/>
      <dgm:t>
        <a:bodyPr/>
        <a:lstStyle/>
        <a:p>
          <a:endParaRPr lang="en-US"/>
        </a:p>
      </dgm:t>
    </dgm:pt>
    <dgm:pt modelId="{ECD85B49-AC9A-4DB4-9514-85C1CF858CA9}" type="sibTrans" cxnId="{C540CE0E-9EE7-4F97-B765-B1613258C670}">
      <dgm:prSet/>
      <dgm:spPr/>
      <dgm:t>
        <a:bodyPr/>
        <a:lstStyle/>
        <a:p>
          <a:endParaRPr lang="en-US"/>
        </a:p>
      </dgm:t>
    </dgm:pt>
    <dgm:pt modelId="{12BB9721-8641-4339-B250-59AF3EA683AF}">
      <dgm:prSet/>
      <dgm:spPr/>
      <dgm:t>
        <a:bodyPr/>
        <a:lstStyle/>
        <a:p>
          <a:r>
            <a:rPr lang="en-US" baseline="0"/>
            <a:t>Genomtänkt UX kan minska utvecklings ineffektivitet (behöver inte göra om arbete)</a:t>
          </a:r>
          <a:endParaRPr lang="en-US"/>
        </a:p>
      </dgm:t>
    </dgm:pt>
    <dgm:pt modelId="{2D6E7841-ACEB-4337-9B5D-002E39160950}" type="parTrans" cxnId="{06C74DD0-A83D-4F74-A635-569751459DFD}">
      <dgm:prSet/>
      <dgm:spPr/>
      <dgm:t>
        <a:bodyPr/>
        <a:lstStyle/>
        <a:p>
          <a:endParaRPr lang="en-US"/>
        </a:p>
      </dgm:t>
    </dgm:pt>
    <dgm:pt modelId="{C5DDF041-D813-4A97-ADF4-26B7866655A8}" type="sibTrans" cxnId="{06C74DD0-A83D-4F74-A635-569751459DFD}">
      <dgm:prSet/>
      <dgm:spPr/>
      <dgm:t>
        <a:bodyPr/>
        <a:lstStyle/>
        <a:p>
          <a:endParaRPr lang="en-US"/>
        </a:p>
      </dgm:t>
    </dgm:pt>
    <dgm:pt modelId="{F8D92FF3-4A29-F64F-A218-4D92C0607FD9}" type="pres">
      <dgm:prSet presAssocID="{A2C5F345-67C7-48E9-A682-BBD00979BD2F}" presName="diagram" presStyleCnt="0">
        <dgm:presLayoutVars>
          <dgm:dir/>
          <dgm:resizeHandles val="exact"/>
        </dgm:presLayoutVars>
      </dgm:prSet>
      <dgm:spPr/>
    </dgm:pt>
    <dgm:pt modelId="{AEF860DA-DE87-6E4C-80DD-1ACC7CCF87A8}" type="pres">
      <dgm:prSet presAssocID="{E404B1A8-CDD8-4529-B2F3-E8292C34FC55}" presName="node" presStyleLbl="node1" presStyleIdx="0" presStyleCnt="3">
        <dgm:presLayoutVars>
          <dgm:bulletEnabled val="1"/>
        </dgm:presLayoutVars>
      </dgm:prSet>
      <dgm:spPr/>
    </dgm:pt>
    <dgm:pt modelId="{C5899943-C74E-CC48-A3F7-69E3A0660099}" type="pres">
      <dgm:prSet presAssocID="{211D391F-3BB3-40C6-83C0-2C77A5DCFC3E}" presName="sibTrans" presStyleCnt="0"/>
      <dgm:spPr/>
    </dgm:pt>
    <dgm:pt modelId="{AE592A04-CE43-1A4E-8AEB-4519DA9DA51A}" type="pres">
      <dgm:prSet presAssocID="{F6A31F3E-64DC-4962-9687-7D37AA3E8D0F}" presName="node" presStyleLbl="node1" presStyleIdx="1" presStyleCnt="3">
        <dgm:presLayoutVars>
          <dgm:bulletEnabled val="1"/>
        </dgm:presLayoutVars>
      </dgm:prSet>
      <dgm:spPr/>
    </dgm:pt>
    <dgm:pt modelId="{F74FD332-18AB-D949-91EF-24160A78CB3C}" type="pres">
      <dgm:prSet presAssocID="{ECD85B49-AC9A-4DB4-9514-85C1CF858CA9}" presName="sibTrans" presStyleCnt="0"/>
      <dgm:spPr/>
    </dgm:pt>
    <dgm:pt modelId="{1487CC21-82DC-A441-9B33-E1B3C41A2D17}" type="pres">
      <dgm:prSet presAssocID="{12BB9721-8641-4339-B250-59AF3EA683AF}" presName="node" presStyleLbl="node1" presStyleIdx="2" presStyleCnt="3">
        <dgm:presLayoutVars>
          <dgm:bulletEnabled val="1"/>
        </dgm:presLayoutVars>
      </dgm:prSet>
      <dgm:spPr/>
    </dgm:pt>
  </dgm:ptLst>
  <dgm:cxnLst>
    <dgm:cxn modelId="{C540CE0E-9EE7-4F97-B765-B1613258C670}" srcId="{A2C5F345-67C7-48E9-A682-BBD00979BD2F}" destId="{F6A31F3E-64DC-4962-9687-7D37AA3E8D0F}" srcOrd="1" destOrd="0" parTransId="{2C8B9E2B-63E0-4065-97B7-14B7C90225E1}" sibTransId="{ECD85B49-AC9A-4DB4-9514-85C1CF858CA9}"/>
    <dgm:cxn modelId="{74ACD839-00E6-5643-9E3A-3C617FDBFE57}" type="presOf" srcId="{F6A31F3E-64DC-4962-9687-7D37AA3E8D0F}" destId="{AE592A04-CE43-1A4E-8AEB-4519DA9DA51A}" srcOrd="0" destOrd="0" presId="urn:microsoft.com/office/officeart/2005/8/layout/default"/>
    <dgm:cxn modelId="{E6E5DD45-C906-9645-9B4D-2297C0A03159}" type="presOf" srcId="{12BB9721-8641-4339-B250-59AF3EA683AF}" destId="{1487CC21-82DC-A441-9B33-E1B3C41A2D17}" srcOrd="0" destOrd="0" presId="urn:microsoft.com/office/officeart/2005/8/layout/default"/>
    <dgm:cxn modelId="{CC294083-1110-4136-ACAF-8EF25799AEAB}" srcId="{A2C5F345-67C7-48E9-A682-BBD00979BD2F}" destId="{E404B1A8-CDD8-4529-B2F3-E8292C34FC55}" srcOrd="0" destOrd="0" parTransId="{6FA39502-DC6D-458A-AB19-0C5AA638E51A}" sibTransId="{211D391F-3BB3-40C6-83C0-2C77A5DCFC3E}"/>
    <dgm:cxn modelId="{4C9A6498-1A2C-6E4C-8248-48DFC2B00CB3}" type="presOf" srcId="{E404B1A8-CDD8-4529-B2F3-E8292C34FC55}" destId="{AEF860DA-DE87-6E4C-80DD-1ACC7CCF87A8}" srcOrd="0" destOrd="0" presId="urn:microsoft.com/office/officeart/2005/8/layout/default"/>
    <dgm:cxn modelId="{8C5F28A6-ABCE-3C40-9352-BF74F90C69B2}" type="presOf" srcId="{A2C5F345-67C7-48E9-A682-BBD00979BD2F}" destId="{F8D92FF3-4A29-F64F-A218-4D92C0607FD9}" srcOrd="0" destOrd="0" presId="urn:microsoft.com/office/officeart/2005/8/layout/default"/>
    <dgm:cxn modelId="{06C74DD0-A83D-4F74-A635-569751459DFD}" srcId="{A2C5F345-67C7-48E9-A682-BBD00979BD2F}" destId="{12BB9721-8641-4339-B250-59AF3EA683AF}" srcOrd="2" destOrd="0" parTransId="{2D6E7841-ACEB-4337-9B5D-002E39160950}" sibTransId="{C5DDF041-D813-4A97-ADF4-26B7866655A8}"/>
    <dgm:cxn modelId="{1808DBD0-BF86-BF4C-A145-6416B367A06E}" type="presParOf" srcId="{F8D92FF3-4A29-F64F-A218-4D92C0607FD9}" destId="{AEF860DA-DE87-6E4C-80DD-1ACC7CCF87A8}" srcOrd="0" destOrd="0" presId="urn:microsoft.com/office/officeart/2005/8/layout/default"/>
    <dgm:cxn modelId="{117FE84A-F328-EB4C-8DAC-1873DDDECB17}" type="presParOf" srcId="{F8D92FF3-4A29-F64F-A218-4D92C0607FD9}" destId="{C5899943-C74E-CC48-A3F7-69E3A0660099}" srcOrd="1" destOrd="0" presId="urn:microsoft.com/office/officeart/2005/8/layout/default"/>
    <dgm:cxn modelId="{177E83AC-1209-5447-8BEF-D738EF81D545}" type="presParOf" srcId="{F8D92FF3-4A29-F64F-A218-4D92C0607FD9}" destId="{AE592A04-CE43-1A4E-8AEB-4519DA9DA51A}" srcOrd="2" destOrd="0" presId="urn:microsoft.com/office/officeart/2005/8/layout/default"/>
    <dgm:cxn modelId="{5C803596-2D9D-494A-BA8E-89E2E2C28E8D}" type="presParOf" srcId="{F8D92FF3-4A29-F64F-A218-4D92C0607FD9}" destId="{F74FD332-18AB-D949-91EF-24160A78CB3C}" srcOrd="3" destOrd="0" presId="urn:microsoft.com/office/officeart/2005/8/layout/default"/>
    <dgm:cxn modelId="{C84186A8-08D3-2D4B-83B3-4548C67FA39D}" type="presParOf" srcId="{F8D92FF3-4A29-F64F-A218-4D92C0607FD9}" destId="{1487CC21-82DC-A441-9B33-E1B3C41A2D1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8029A-60AB-48EB-B195-1106BC724D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2ECA36-80DE-47C1-B819-BD98B4B3B430}">
      <dgm:prSet/>
      <dgm:spPr/>
      <dgm:t>
        <a:bodyPr/>
        <a:lstStyle/>
        <a:p>
          <a:r>
            <a:rPr lang="en-US" baseline="0"/>
            <a:t>Användarupplevelsen omfattar alla aspekter av slutanvändarens interaktion med företag, dess tjänster och dess produkter</a:t>
          </a:r>
          <a:endParaRPr lang="en-US"/>
        </a:p>
      </dgm:t>
    </dgm:pt>
    <dgm:pt modelId="{D9F52F73-74D1-4E78-94CA-46EE1C988E1A}" type="parTrans" cxnId="{0EFE6AD0-B9E3-471E-AFF4-F20F139F5D0F}">
      <dgm:prSet/>
      <dgm:spPr/>
      <dgm:t>
        <a:bodyPr/>
        <a:lstStyle/>
        <a:p>
          <a:endParaRPr lang="en-US"/>
        </a:p>
      </dgm:t>
    </dgm:pt>
    <dgm:pt modelId="{4414C96F-6A0B-4125-A4BD-0BC4F615D3B0}" type="sibTrans" cxnId="{0EFE6AD0-B9E3-471E-AFF4-F20F139F5D0F}">
      <dgm:prSet/>
      <dgm:spPr/>
      <dgm:t>
        <a:bodyPr/>
        <a:lstStyle/>
        <a:p>
          <a:endParaRPr lang="en-US"/>
        </a:p>
      </dgm:t>
    </dgm:pt>
    <dgm:pt modelId="{832DC9B2-656E-4613-B5D3-768C9471806A}">
      <dgm:prSet/>
      <dgm:spPr/>
      <dgm:t>
        <a:bodyPr/>
        <a:lstStyle/>
        <a:p>
          <a:r>
            <a:rPr lang="en-US" baseline="0"/>
            <a:t>Känslor spelar en stor roll, och de kan förändras över tiden</a:t>
          </a:r>
          <a:endParaRPr lang="en-US"/>
        </a:p>
      </dgm:t>
    </dgm:pt>
    <dgm:pt modelId="{7D49A809-C62E-411A-A3B8-18CF1674EDAC}" type="parTrans" cxnId="{53C5CE5D-DE95-458E-9D9A-2823C0CA379D}">
      <dgm:prSet/>
      <dgm:spPr/>
      <dgm:t>
        <a:bodyPr/>
        <a:lstStyle/>
        <a:p>
          <a:endParaRPr lang="en-US"/>
        </a:p>
      </dgm:t>
    </dgm:pt>
    <dgm:pt modelId="{A651B02F-4667-4E6F-B0AC-B4D609EA5DCD}" type="sibTrans" cxnId="{53C5CE5D-DE95-458E-9D9A-2823C0CA379D}">
      <dgm:prSet/>
      <dgm:spPr/>
      <dgm:t>
        <a:bodyPr/>
        <a:lstStyle/>
        <a:p>
          <a:endParaRPr lang="en-US"/>
        </a:p>
      </dgm:t>
    </dgm:pt>
    <dgm:pt modelId="{89D251C6-BB7D-4F57-B194-78CCE30441CE}">
      <dgm:prSet/>
      <dgm:spPr/>
      <dgm:t>
        <a:bodyPr/>
        <a:lstStyle/>
        <a:p>
          <a:r>
            <a:rPr lang="en-US" baseline="0" dirty="0"/>
            <a:t>ROI (Return Of Investment) </a:t>
          </a:r>
          <a:r>
            <a:rPr lang="en-US" baseline="0" dirty="0" err="1"/>
            <a:t>för</a:t>
          </a:r>
          <a:r>
            <a:rPr lang="en-US" baseline="0" dirty="0"/>
            <a:t> UX </a:t>
          </a:r>
          <a:r>
            <a:rPr lang="en-US" baseline="0" dirty="0" err="1"/>
            <a:t>blir</a:t>
          </a:r>
          <a:r>
            <a:rPr lang="en-US" baseline="0" dirty="0"/>
            <a:t> </a:t>
          </a:r>
          <a:r>
            <a:rPr lang="en-US" baseline="0" dirty="0" err="1"/>
            <a:t>tydligare</a:t>
          </a:r>
          <a:r>
            <a:rPr lang="en-US" baseline="0" dirty="0"/>
            <a:t> </a:t>
          </a:r>
          <a:r>
            <a:rPr lang="en-US" baseline="0" dirty="0" err="1"/>
            <a:t>varje</a:t>
          </a:r>
          <a:r>
            <a:rPr lang="en-US" baseline="0" dirty="0"/>
            <a:t> </a:t>
          </a:r>
          <a:r>
            <a:rPr lang="en-US" baseline="0" dirty="0" err="1"/>
            <a:t>dag</a:t>
          </a:r>
          <a:r>
            <a:rPr lang="en-US" baseline="0" dirty="0"/>
            <a:t>, </a:t>
          </a:r>
          <a:r>
            <a:rPr lang="en-US" baseline="0" dirty="0" err="1"/>
            <a:t>vilket</a:t>
          </a:r>
          <a:r>
            <a:rPr lang="en-US" baseline="0" dirty="0"/>
            <a:t> de </a:t>
          </a:r>
          <a:r>
            <a:rPr lang="en-US" baseline="0" dirty="0" err="1"/>
            <a:t>flesta</a:t>
          </a:r>
          <a:r>
            <a:rPr lang="en-US" baseline="0" dirty="0"/>
            <a:t> </a:t>
          </a:r>
          <a:r>
            <a:rPr lang="en-US" baseline="0" dirty="0" err="1"/>
            <a:t>företag</a:t>
          </a:r>
          <a:r>
            <a:rPr lang="en-US" baseline="0" dirty="0"/>
            <a:t> inset redan</a:t>
          </a:r>
          <a:endParaRPr lang="en-US" dirty="0"/>
        </a:p>
      </dgm:t>
    </dgm:pt>
    <dgm:pt modelId="{C7A6508A-FC8C-4A5C-A927-3C5EBB84344D}" type="parTrans" cxnId="{4B048D62-EA9B-4799-9614-B8D2B7B816FB}">
      <dgm:prSet/>
      <dgm:spPr/>
      <dgm:t>
        <a:bodyPr/>
        <a:lstStyle/>
        <a:p>
          <a:endParaRPr lang="en-US"/>
        </a:p>
      </dgm:t>
    </dgm:pt>
    <dgm:pt modelId="{3B28ADF7-0A32-429D-BE01-6A36F23172FC}" type="sibTrans" cxnId="{4B048D62-EA9B-4799-9614-B8D2B7B816FB}">
      <dgm:prSet/>
      <dgm:spPr/>
      <dgm:t>
        <a:bodyPr/>
        <a:lstStyle/>
        <a:p>
          <a:endParaRPr lang="en-US"/>
        </a:p>
      </dgm:t>
    </dgm:pt>
    <dgm:pt modelId="{FAB62B3E-2D4A-684D-A7E0-4515F83832A3}" type="pres">
      <dgm:prSet presAssocID="{B5F8029A-60AB-48EB-B195-1106BC724D0C}" presName="linear" presStyleCnt="0">
        <dgm:presLayoutVars>
          <dgm:animLvl val="lvl"/>
          <dgm:resizeHandles val="exact"/>
        </dgm:presLayoutVars>
      </dgm:prSet>
      <dgm:spPr/>
    </dgm:pt>
    <dgm:pt modelId="{67F8F371-B83C-D849-8475-9B129ABA525D}" type="pres">
      <dgm:prSet presAssocID="{662ECA36-80DE-47C1-B819-BD98B4B3B4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16DF5C-A4E0-CE4E-BE46-7AB8DEC4D0E9}" type="pres">
      <dgm:prSet presAssocID="{4414C96F-6A0B-4125-A4BD-0BC4F615D3B0}" presName="spacer" presStyleCnt="0"/>
      <dgm:spPr/>
    </dgm:pt>
    <dgm:pt modelId="{DCA4BD01-110B-2742-912B-6B16A096A26F}" type="pres">
      <dgm:prSet presAssocID="{832DC9B2-656E-4613-B5D3-768C947180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665B01-58E1-7F4C-BB48-3BBAABF29F2F}" type="pres">
      <dgm:prSet presAssocID="{A651B02F-4667-4E6F-B0AC-B4D609EA5DCD}" presName="spacer" presStyleCnt="0"/>
      <dgm:spPr/>
    </dgm:pt>
    <dgm:pt modelId="{68EF35DD-CEF1-1743-84D8-1B0715826776}" type="pres">
      <dgm:prSet presAssocID="{89D251C6-BB7D-4F57-B194-78CCE30441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C5CE5D-DE95-458E-9D9A-2823C0CA379D}" srcId="{B5F8029A-60AB-48EB-B195-1106BC724D0C}" destId="{832DC9B2-656E-4613-B5D3-768C9471806A}" srcOrd="1" destOrd="0" parTransId="{7D49A809-C62E-411A-A3B8-18CF1674EDAC}" sibTransId="{A651B02F-4667-4E6F-B0AC-B4D609EA5DCD}"/>
    <dgm:cxn modelId="{4B048D62-EA9B-4799-9614-B8D2B7B816FB}" srcId="{B5F8029A-60AB-48EB-B195-1106BC724D0C}" destId="{89D251C6-BB7D-4F57-B194-78CCE30441CE}" srcOrd="2" destOrd="0" parTransId="{C7A6508A-FC8C-4A5C-A927-3C5EBB84344D}" sibTransId="{3B28ADF7-0A32-429D-BE01-6A36F23172FC}"/>
    <dgm:cxn modelId="{FA6B0495-87B9-7341-885D-6916C8F51B7F}" type="presOf" srcId="{B5F8029A-60AB-48EB-B195-1106BC724D0C}" destId="{FAB62B3E-2D4A-684D-A7E0-4515F83832A3}" srcOrd="0" destOrd="0" presId="urn:microsoft.com/office/officeart/2005/8/layout/vList2"/>
    <dgm:cxn modelId="{EFDBBEA0-CCDC-0644-96E9-E9563ABC8EBA}" type="presOf" srcId="{662ECA36-80DE-47C1-B819-BD98B4B3B430}" destId="{67F8F371-B83C-D849-8475-9B129ABA525D}" srcOrd="0" destOrd="0" presId="urn:microsoft.com/office/officeart/2005/8/layout/vList2"/>
    <dgm:cxn modelId="{9C4555C2-3F1F-E34C-9FCF-B0EE123386FD}" type="presOf" srcId="{832DC9B2-656E-4613-B5D3-768C9471806A}" destId="{DCA4BD01-110B-2742-912B-6B16A096A26F}" srcOrd="0" destOrd="0" presId="urn:microsoft.com/office/officeart/2005/8/layout/vList2"/>
    <dgm:cxn modelId="{0EFE6AD0-B9E3-471E-AFF4-F20F139F5D0F}" srcId="{B5F8029A-60AB-48EB-B195-1106BC724D0C}" destId="{662ECA36-80DE-47C1-B819-BD98B4B3B430}" srcOrd="0" destOrd="0" parTransId="{D9F52F73-74D1-4E78-94CA-46EE1C988E1A}" sibTransId="{4414C96F-6A0B-4125-A4BD-0BC4F615D3B0}"/>
    <dgm:cxn modelId="{E1429BDF-C42D-5C4B-B033-7CF71CE8EDE3}" type="presOf" srcId="{89D251C6-BB7D-4F57-B194-78CCE30441CE}" destId="{68EF35DD-CEF1-1743-84D8-1B0715826776}" srcOrd="0" destOrd="0" presId="urn:microsoft.com/office/officeart/2005/8/layout/vList2"/>
    <dgm:cxn modelId="{99D193FB-2F42-DD46-BF84-A358CFB16E8F}" type="presParOf" srcId="{FAB62B3E-2D4A-684D-A7E0-4515F83832A3}" destId="{67F8F371-B83C-D849-8475-9B129ABA525D}" srcOrd="0" destOrd="0" presId="urn:microsoft.com/office/officeart/2005/8/layout/vList2"/>
    <dgm:cxn modelId="{AFFE0ABE-F5C6-3942-ADA9-9F2C4454B53C}" type="presParOf" srcId="{FAB62B3E-2D4A-684D-A7E0-4515F83832A3}" destId="{4716DF5C-A4E0-CE4E-BE46-7AB8DEC4D0E9}" srcOrd="1" destOrd="0" presId="urn:microsoft.com/office/officeart/2005/8/layout/vList2"/>
    <dgm:cxn modelId="{2EEDD2F6-2E73-4A4C-B353-8EC92935E131}" type="presParOf" srcId="{FAB62B3E-2D4A-684D-A7E0-4515F83832A3}" destId="{DCA4BD01-110B-2742-912B-6B16A096A26F}" srcOrd="2" destOrd="0" presId="urn:microsoft.com/office/officeart/2005/8/layout/vList2"/>
    <dgm:cxn modelId="{FAF804B6-92E9-004B-AD07-9D6952A2659E}" type="presParOf" srcId="{FAB62B3E-2D4A-684D-A7E0-4515F83832A3}" destId="{77665B01-58E1-7F4C-BB48-3BBAABF29F2F}" srcOrd="3" destOrd="0" presId="urn:microsoft.com/office/officeart/2005/8/layout/vList2"/>
    <dgm:cxn modelId="{AC9A101C-7ABC-9D4D-A42E-518E170C3722}" type="presParOf" srcId="{FAB62B3E-2D4A-684D-A7E0-4515F83832A3}" destId="{68EF35DD-CEF1-1743-84D8-1B07158267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09E8ED-31F1-4177-A2BC-6668CF99B7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BC26EF-0919-47DE-BB78-3B29AF0613B4}">
      <dgm:prSet/>
      <dgm:spPr/>
      <dgm:t>
        <a:bodyPr/>
        <a:lstStyle/>
        <a:p>
          <a:r>
            <a:rPr lang="en-US" baseline="0" dirty="0" err="1"/>
            <a:t>Nyttan</a:t>
          </a:r>
          <a:endParaRPr lang="en-US" dirty="0"/>
        </a:p>
      </dgm:t>
    </dgm:pt>
    <dgm:pt modelId="{D8C5B2AD-8DDD-4349-9624-F1A5BA6213D4}" type="parTrans" cxnId="{39D6AAAA-C388-464B-B445-2710382EA15E}">
      <dgm:prSet/>
      <dgm:spPr/>
      <dgm:t>
        <a:bodyPr/>
        <a:lstStyle/>
        <a:p>
          <a:endParaRPr lang="en-US"/>
        </a:p>
      </dgm:t>
    </dgm:pt>
    <dgm:pt modelId="{DC0655B9-BC09-4F55-ADFA-D4DD590A0DAF}" type="sibTrans" cxnId="{39D6AAAA-C388-464B-B445-2710382EA15E}">
      <dgm:prSet/>
      <dgm:spPr/>
      <dgm:t>
        <a:bodyPr/>
        <a:lstStyle/>
        <a:p>
          <a:endParaRPr lang="en-US"/>
        </a:p>
      </dgm:t>
    </dgm:pt>
    <dgm:pt modelId="{2FDEB3E6-2654-42A5-AA78-A66C4D2D39B8}">
      <dgm:prSet/>
      <dgm:spPr/>
      <dgm:t>
        <a:bodyPr/>
        <a:lstStyle/>
        <a:p>
          <a:r>
            <a:rPr lang="en-US" baseline="0" dirty="0"/>
            <a:t>A</a:t>
          </a:r>
          <a:r>
            <a:rPr lang="sv-SE" dirty="0" err="1"/>
            <a:t>nvändvänlighet</a:t>
          </a:r>
          <a:r>
            <a:rPr lang="sv-SE" dirty="0"/>
            <a:t> / </a:t>
          </a:r>
          <a:r>
            <a:rPr lang="en-US" baseline="0" dirty="0" err="1"/>
            <a:t>Användbart</a:t>
          </a:r>
          <a:r>
            <a:rPr lang="en-US" baseline="0" dirty="0"/>
            <a:t> / </a:t>
          </a:r>
          <a:r>
            <a:rPr lang="en-US" baseline="0" dirty="0" err="1"/>
            <a:t>Användbarhet</a:t>
          </a:r>
          <a:endParaRPr lang="en-US" dirty="0"/>
        </a:p>
      </dgm:t>
    </dgm:pt>
    <dgm:pt modelId="{D47570F4-D32A-4976-897F-1F970574739B}" type="parTrans" cxnId="{8EB13B0A-5028-42DF-8AE7-044146C2198C}">
      <dgm:prSet/>
      <dgm:spPr/>
      <dgm:t>
        <a:bodyPr/>
        <a:lstStyle/>
        <a:p>
          <a:endParaRPr lang="en-US"/>
        </a:p>
      </dgm:t>
    </dgm:pt>
    <dgm:pt modelId="{2E0B7D47-926C-41BA-95AA-BE4BC42F8C14}" type="sibTrans" cxnId="{8EB13B0A-5028-42DF-8AE7-044146C2198C}">
      <dgm:prSet/>
      <dgm:spPr/>
      <dgm:t>
        <a:bodyPr/>
        <a:lstStyle/>
        <a:p>
          <a:endParaRPr lang="en-US"/>
        </a:p>
      </dgm:t>
    </dgm:pt>
    <dgm:pt modelId="{B977BE10-87A7-440E-9404-D4BF9FCBEAEA}">
      <dgm:prSet/>
      <dgm:spPr/>
      <dgm:t>
        <a:bodyPr/>
        <a:lstStyle/>
        <a:p>
          <a:r>
            <a:rPr lang="en-US" baseline="0" dirty="0" err="1"/>
            <a:t>Användargränssnitt</a:t>
          </a:r>
          <a:endParaRPr lang="en-US" dirty="0"/>
        </a:p>
      </dgm:t>
    </dgm:pt>
    <dgm:pt modelId="{88A27202-4441-48E0-B5C6-93595CE8C4AA}" type="parTrans" cxnId="{7559FC33-D9B5-4727-BBE3-A70C53889BC1}">
      <dgm:prSet/>
      <dgm:spPr/>
      <dgm:t>
        <a:bodyPr/>
        <a:lstStyle/>
        <a:p>
          <a:endParaRPr lang="en-US"/>
        </a:p>
      </dgm:t>
    </dgm:pt>
    <dgm:pt modelId="{C7A5C6DA-FB71-45C5-8630-D2469B648315}" type="sibTrans" cxnId="{7559FC33-D9B5-4727-BBE3-A70C53889BC1}">
      <dgm:prSet/>
      <dgm:spPr/>
      <dgm:t>
        <a:bodyPr/>
        <a:lstStyle/>
        <a:p>
          <a:endParaRPr lang="en-US"/>
        </a:p>
      </dgm:t>
    </dgm:pt>
    <dgm:pt modelId="{9CCCE056-B1F7-4B57-8F21-08CBB914001C}">
      <dgm:prSet/>
      <dgm:spPr/>
      <dgm:t>
        <a:bodyPr/>
        <a:lstStyle/>
        <a:p>
          <a:r>
            <a:rPr lang="en-US" baseline="0" dirty="0" err="1"/>
            <a:t>Grafisk</a:t>
          </a:r>
          <a:r>
            <a:rPr lang="en-US" baseline="0" dirty="0"/>
            <a:t> / </a:t>
          </a:r>
          <a:r>
            <a:rPr lang="sv-SE" baseline="0" noProof="0" dirty="0"/>
            <a:t>visuell</a:t>
          </a:r>
          <a:r>
            <a:rPr lang="en-US" baseline="0" dirty="0"/>
            <a:t> design</a:t>
          </a:r>
          <a:endParaRPr lang="en-US" dirty="0"/>
        </a:p>
      </dgm:t>
    </dgm:pt>
    <dgm:pt modelId="{F8E914AB-A4AA-4DDD-BE88-A6423E256DAB}" type="parTrans" cxnId="{A3266510-672B-4565-AFBB-ECFD440FC6E1}">
      <dgm:prSet/>
      <dgm:spPr/>
      <dgm:t>
        <a:bodyPr/>
        <a:lstStyle/>
        <a:p>
          <a:endParaRPr lang="en-US"/>
        </a:p>
      </dgm:t>
    </dgm:pt>
    <dgm:pt modelId="{06B6A242-A414-4421-838F-80F257FCB135}" type="sibTrans" cxnId="{A3266510-672B-4565-AFBB-ECFD440FC6E1}">
      <dgm:prSet/>
      <dgm:spPr/>
      <dgm:t>
        <a:bodyPr/>
        <a:lstStyle/>
        <a:p>
          <a:endParaRPr lang="en-US"/>
        </a:p>
      </dgm:t>
    </dgm:pt>
    <dgm:pt modelId="{5B40475B-EFB0-4DF3-BA48-27EE46217DC1}">
      <dgm:prSet/>
      <dgm:spPr/>
      <dgm:t>
        <a:bodyPr/>
        <a:lstStyle/>
        <a:p>
          <a:r>
            <a:rPr lang="en-US" baseline="0" dirty="0" err="1"/>
            <a:t>Användarundersökning</a:t>
          </a:r>
          <a:endParaRPr lang="en-US" dirty="0"/>
        </a:p>
      </dgm:t>
    </dgm:pt>
    <dgm:pt modelId="{82C4275C-B311-4C7D-A958-06625639CE45}" type="parTrans" cxnId="{81330172-021E-472B-9017-87B5B3BEE820}">
      <dgm:prSet/>
      <dgm:spPr/>
      <dgm:t>
        <a:bodyPr/>
        <a:lstStyle/>
        <a:p>
          <a:endParaRPr lang="en-US"/>
        </a:p>
      </dgm:t>
    </dgm:pt>
    <dgm:pt modelId="{2C051664-B326-4AC9-8545-ADBC33E36D88}" type="sibTrans" cxnId="{81330172-021E-472B-9017-87B5B3BEE820}">
      <dgm:prSet/>
      <dgm:spPr/>
      <dgm:t>
        <a:bodyPr/>
        <a:lstStyle/>
        <a:p>
          <a:endParaRPr lang="en-US"/>
        </a:p>
      </dgm:t>
    </dgm:pt>
    <dgm:pt modelId="{70AC3AD3-EC55-472E-9FC2-BB8170622908}">
      <dgm:prSet/>
      <dgm:spPr/>
      <dgm:t>
        <a:bodyPr/>
        <a:lstStyle/>
        <a:p>
          <a:r>
            <a:rPr lang="en-US" baseline="0" dirty="0" err="1"/>
            <a:t>Interaktion</a:t>
          </a:r>
          <a:r>
            <a:rPr lang="en-US" baseline="0" dirty="0"/>
            <a:t> </a:t>
          </a:r>
          <a:r>
            <a:rPr lang="en-US" baseline="0" dirty="0" err="1"/>
            <a:t>mellan</a:t>
          </a:r>
          <a:r>
            <a:rPr lang="en-US" baseline="0" dirty="0"/>
            <a:t> </a:t>
          </a:r>
          <a:r>
            <a:rPr lang="en-US" baseline="0" dirty="0" err="1"/>
            <a:t>människa</a:t>
          </a:r>
          <a:r>
            <a:rPr lang="en-US" baseline="0" dirty="0"/>
            <a:t> </a:t>
          </a:r>
          <a:r>
            <a:rPr lang="en-US" baseline="0" dirty="0" err="1"/>
            <a:t>och</a:t>
          </a:r>
          <a:r>
            <a:rPr lang="en-US" baseline="0" dirty="0"/>
            <a:t> </a:t>
          </a:r>
          <a:r>
            <a:rPr lang="en-US" baseline="0" dirty="0" err="1"/>
            <a:t>dator</a:t>
          </a:r>
          <a:r>
            <a:rPr lang="en-US" baseline="0" dirty="0"/>
            <a:t> (Human-computer interaction (HCI))</a:t>
          </a:r>
          <a:endParaRPr lang="en-US" dirty="0"/>
        </a:p>
      </dgm:t>
    </dgm:pt>
    <dgm:pt modelId="{031EF8C0-4EFC-41F4-98AB-F78688DC9A4B}" type="parTrans" cxnId="{239AD2AA-3581-419E-BC4E-249AB5D0BA7F}">
      <dgm:prSet/>
      <dgm:spPr/>
      <dgm:t>
        <a:bodyPr/>
        <a:lstStyle/>
        <a:p>
          <a:endParaRPr lang="en-US"/>
        </a:p>
      </dgm:t>
    </dgm:pt>
    <dgm:pt modelId="{9057BA31-3232-40B0-83EC-06CE0F2232AC}" type="sibTrans" cxnId="{239AD2AA-3581-419E-BC4E-249AB5D0BA7F}">
      <dgm:prSet/>
      <dgm:spPr/>
      <dgm:t>
        <a:bodyPr/>
        <a:lstStyle/>
        <a:p>
          <a:endParaRPr lang="en-US"/>
        </a:p>
      </dgm:t>
    </dgm:pt>
    <dgm:pt modelId="{C2B271AE-BEC8-4104-8525-E05EC30DA223}">
      <dgm:prSet/>
      <dgm:spPr/>
      <dgm:t>
        <a:bodyPr/>
        <a:lstStyle/>
        <a:p>
          <a:r>
            <a:rPr lang="en-US" baseline="0" dirty="0" err="1"/>
            <a:t>Interaktionsdesign</a:t>
          </a:r>
          <a:endParaRPr lang="en-US" dirty="0"/>
        </a:p>
      </dgm:t>
    </dgm:pt>
    <dgm:pt modelId="{75EF0885-6205-4AAB-9D4B-26F00C424213}" type="parTrans" cxnId="{CD865354-A6EF-40B0-BC47-78947EEAB73C}">
      <dgm:prSet/>
      <dgm:spPr/>
      <dgm:t>
        <a:bodyPr/>
        <a:lstStyle/>
        <a:p>
          <a:endParaRPr lang="en-US"/>
        </a:p>
      </dgm:t>
    </dgm:pt>
    <dgm:pt modelId="{CE1CDAC8-261A-4BAE-B7B5-EB5511DD8F2E}" type="sibTrans" cxnId="{CD865354-A6EF-40B0-BC47-78947EEAB73C}">
      <dgm:prSet/>
      <dgm:spPr/>
      <dgm:t>
        <a:bodyPr/>
        <a:lstStyle/>
        <a:p>
          <a:endParaRPr lang="en-US"/>
        </a:p>
      </dgm:t>
    </dgm:pt>
    <dgm:pt modelId="{183E6BA8-2FBF-4D2C-95FC-EFE50ECBAE76}">
      <dgm:prSet/>
      <dgm:spPr/>
      <dgm:t>
        <a:bodyPr/>
        <a:lstStyle/>
        <a:p>
          <a:r>
            <a:rPr lang="en-US" baseline="0" dirty="0" err="1"/>
            <a:t>Innehållsstrategi</a:t>
          </a:r>
          <a:endParaRPr lang="en-US" dirty="0"/>
        </a:p>
      </dgm:t>
    </dgm:pt>
    <dgm:pt modelId="{F06FAC36-CCA8-4B06-9336-08A8DD15E539}" type="parTrans" cxnId="{5D471513-C335-4A7D-81DE-844C426EB200}">
      <dgm:prSet/>
      <dgm:spPr/>
      <dgm:t>
        <a:bodyPr/>
        <a:lstStyle/>
        <a:p>
          <a:endParaRPr lang="en-US"/>
        </a:p>
      </dgm:t>
    </dgm:pt>
    <dgm:pt modelId="{3AA4E601-727E-4352-9D4B-1B4ECC23370F}" type="sibTrans" cxnId="{5D471513-C335-4A7D-81DE-844C426EB200}">
      <dgm:prSet/>
      <dgm:spPr/>
      <dgm:t>
        <a:bodyPr/>
        <a:lstStyle/>
        <a:p>
          <a:endParaRPr lang="en-US"/>
        </a:p>
      </dgm:t>
    </dgm:pt>
    <dgm:pt modelId="{0EA3394F-3CA5-4AB6-A461-1DBE2A4BE6B2}">
      <dgm:prSet/>
      <dgm:spPr/>
      <dgm:t>
        <a:bodyPr/>
        <a:lstStyle/>
        <a:p>
          <a:r>
            <a:rPr lang="en-US" baseline="0" dirty="0" err="1"/>
            <a:t>Informationsarkitektur</a:t>
          </a:r>
          <a:endParaRPr lang="en-US" dirty="0"/>
        </a:p>
      </dgm:t>
    </dgm:pt>
    <dgm:pt modelId="{E6ECAAB4-993D-407A-8B8F-257FBD910496}" type="parTrans" cxnId="{9FC6AA97-612D-4927-B7AC-3D76120B8BEB}">
      <dgm:prSet/>
      <dgm:spPr/>
      <dgm:t>
        <a:bodyPr/>
        <a:lstStyle/>
        <a:p>
          <a:endParaRPr lang="en-US"/>
        </a:p>
      </dgm:t>
    </dgm:pt>
    <dgm:pt modelId="{94D269E2-9EEB-44A0-AE7D-18FF3DF7A5D8}" type="sibTrans" cxnId="{9FC6AA97-612D-4927-B7AC-3D76120B8BEB}">
      <dgm:prSet/>
      <dgm:spPr/>
      <dgm:t>
        <a:bodyPr/>
        <a:lstStyle/>
        <a:p>
          <a:endParaRPr lang="en-US"/>
        </a:p>
      </dgm:t>
    </dgm:pt>
    <dgm:pt modelId="{EBA7F227-E9C4-416E-8DA2-507F434B6537}">
      <dgm:prSet/>
      <dgm:spPr/>
      <dgm:t>
        <a:bodyPr/>
        <a:lstStyle/>
        <a:p>
          <a:r>
            <a:rPr lang="en-US" baseline="0" dirty="0" err="1"/>
            <a:t>Användbarhetstestning</a:t>
          </a:r>
          <a:endParaRPr lang="en-US" dirty="0"/>
        </a:p>
      </dgm:t>
    </dgm:pt>
    <dgm:pt modelId="{40B16839-12DA-48B7-95E8-F688C11870EC}" type="parTrans" cxnId="{54687DAC-86D9-4973-BC86-1D73CDA0DFF2}">
      <dgm:prSet/>
      <dgm:spPr/>
      <dgm:t>
        <a:bodyPr/>
        <a:lstStyle/>
        <a:p>
          <a:endParaRPr lang="en-US"/>
        </a:p>
      </dgm:t>
    </dgm:pt>
    <dgm:pt modelId="{B2903A82-78AF-411C-943A-1FCED9CC4D83}" type="sibTrans" cxnId="{54687DAC-86D9-4973-BC86-1D73CDA0DFF2}">
      <dgm:prSet/>
      <dgm:spPr/>
      <dgm:t>
        <a:bodyPr/>
        <a:lstStyle/>
        <a:p>
          <a:endParaRPr lang="en-US"/>
        </a:p>
      </dgm:t>
    </dgm:pt>
    <dgm:pt modelId="{B1914EA6-66B5-1046-8B49-E8BA1C240306}" type="pres">
      <dgm:prSet presAssocID="{C909E8ED-31F1-4177-A2BC-6668CF99B7EB}" presName="vert0" presStyleCnt="0">
        <dgm:presLayoutVars>
          <dgm:dir/>
          <dgm:animOne val="branch"/>
          <dgm:animLvl val="lvl"/>
        </dgm:presLayoutVars>
      </dgm:prSet>
      <dgm:spPr/>
    </dgm:pt>
    <dgm:pt modelId="{039FB94A-8A4C-1843-B342-B81C6F8A45D6}" type="pres">
      <dgm:prSet presAssocID="{04BC26EF-0919-47DE-BB78-3B29AF0613B4}" presName="thickLine" presStyleLbl="alignNode1" presStyleIdx="0" presStyleCnt="10"/>
      <dgm:spPr/>
    </dgm:pt>
    <dgm:pt modelId="{3F64CA32-5F15-4846-85C2-EE6CA0C8B383}" type="pres">
      <dgm:prSet presAssocID="{04BC26EF-0919-47DE-BB78-3B29AF0613B4}" presName="horz1" presStyleCnt="0"/>
      <dgm:spPr/>
    </dgm:pt>
    <dgm:pt modelId="{F998C917-4CB1-2248-81DE-F747B9D012A7}" type="pres">
      <dgm:prSet presAssocID="{04BC26EF-0919-47DE-BB78-3B29AF0613B4}" presName="tx1" presStyleLbl="revTx" presStyleIdx="0" presStyleCnt="10"/>
      <dgm:spPr/>
    </dgm:pt>
    <dgm:pt modelId="{2BDC1C10-7DCD-4145-8DBB-B4A8AAC5E83D}" type="pres">
      <dgm:prSet presAssocID="{04BC26EF-0919-47DE-BB78-3B29AF0613B4}" presName="vert1" presStyleCnt="0"/>
      <dgm:spPr/>
    </dgm:pt>
    <dgm:pt modelId="{E75C7D5A-2C36-2746-A752-9B5CCFAF7251}" type="pres">
      <dgm:prSet presAssocID="{2FDEB3E6-2654-42A5-AA78-A66C4D2D39B8}" presName="thickLine" presStyleLbl="alignNode1" presStyleIdx="1" presStyleCnt="10"/>
      <dgm:spPr/>
    </dgm:pt>
    <dgm:pt modelId="{9A150CE8-D0DC-E04E-957F-0C048D9C2983}" type="pres">
      <dgm:prSet presAssocID="{2FDEB3E6-2654-42A5-AA78-A66C4D2D39B8}" presName="horz1" presStyleCnt="0"/>
      <dgm:spPr/>
    </dgm:pt>
    <dgm:pt modelId="{46A1CE64-2EF5-D843-815C-D2B96DE89E62}" type="pres">
      <dgm:prSet presAssocID="{2FDEB3E6-2654-42A5-AA78-A66C4D2D39B8}" presName="tx1" presStyleLbl="revTx" presStyleIdx="1" presStyleCnt="10"/>
      <dgm:spPr/>
    </dgm:pt>
    <dgm:pt modelId="{B6FBA8FA-9DAF-7D4B-BC55-23485F11933F}" type="pres">
      <dgm:prSet presAssocID="{2FDEB3E6-2654-42A5-AA78-A66C4D2D39B8}" presName="vert1" presStyleCnt="0"/>
      <dgm:spPr/>
    </dgm:pt>
    <dgm:pt modelId="{2EA17A87-6937-6543-AC15-CF34C2CAD473}" type="pres">
      <dgm:prSet presAssocID="{B977BE10-87A7-440E-9404-D4BF9FCBEAEA}" presName="thickLine" presStyleLbl="alignNode1" presStyleIdx="2" presStyleCnt="10"/>
      <dgm:spPr/>
    </dgm:pt>
    <dgm:pt modelId="{DCAD9748-7293-C042-9117-39203A9C05C6}" type="pres">
      <dgm:prSet presAssocID="{B977BE10-87A7-440E-9404-D4BF9FCBEAEA}" presName="horz1" presStyleCnt="0"/>
      <dgm:spPr/>
    </dgm:pt>
    <dgm:pt modelId="{7044AF68-659C-0643-8CCA-0E8A66465757}" type="pres">
      <dgm:prSet presAssocID="{B977BE10-87A7-440E-9404-D4BF9FCBEAEA}" presName="tx1" presStyleLbl="revTx" presStyleIdx="2" presStyleCnt="10"/>
      <dgm:spPr/>
    </dgm:pt>
    <dgm:pt modelId="{1A5C1AB1-F6A5-E941-A2B7-4FA41D03473C}" type="pres">
      <dgm:prSet presAssocID="{B977BE10-87A7-440E-9404-D4BF9FCBEAEA}" presName="vert1" presStyleCnt="0"/>
      <dgm:spPr/>
    </dgm:pt>
    <dgm:pt modelId="{BD6A98F0-465C-9546-9112-B7E77915E521}" type="pres">
      <dgm:prSet presAssocID="{9CCCE056-B1F7-4B57-8F21-08CBB914001C}" presName="thickLine" presStyleLbl="alignNode1" presStyleIdx="3" presStyleCnt="10"/>
      <dgm:spPr/>
    </dgm:pt>
    <dgm:pt modelId="{E83C50AB-E758-1D43-B823-56140A41293E}" type="pres">
      <dgm:prSet presAssocID="{9CCCE056-B1F7-4B57-8F21-08CBB914001C}" presName="horz1" presStyleCnt="0"/>
      <dgm:spPr/>
    </dgm:pt>
    <dgm:pt modelId="{2A067F4F-3785-984B-93E3-3850BDF4801D}" type="pres">
      <dgm:prSet presAssocID="{9CCCE056-B1F7-4B57-8F21-08CBB914001C}" presName="tx1" presStyleLbl="revTx" presStyleIdx="3" presStyleCnt="10"/>
      <dgm:spPr/>
    </dgm:pt>
    <dgm:pt modelId="{29DC51A0-9D74-4D4D-85D8-3C57BB8C4998}" type="pres">
      <dgm:prSet presAssocID="{9CCCE056-B1F7-4B57-8F21-08CBB914001C}" presName="vert1" presStyleCnt="0"/>
      <dgm:spPr/>
    </dgm:pt>
    <dgm:pt modelId="{A40A39A0-4449-DE4F-BCFD-8E69E3A6BF96}" type="pres">
      <dgm:prSet presAssocID="{5B40475B-EFB0-4DF3-BA48-27EE46217DC1}" presName="thickLine" presStyleLbl="alignNode1" presStyleIdx="4" presStyleCnt="10"/>
      <dgm:spPr/>
    </dgm:pt>
    <dgm:pt modelId="{DE38135A-C0C1-C74A-9377-6EE9FCBC671A}" type="pres">
      <dgm:prSet presAssocID="{5B40475B-EFB0-4DF3-BA48-27EE46217DC1}" presName="horz1" presStyleCnt="0"/>
      <dgm:spPr/>
    </dgm:pt>
    <dgm:pt modelId="{677F14E9-CD61-6C4C-BDD5-75AD903DA24D}" type="pres">
      <dgm:prSet presAssocID="{5B40475B-EFB0-4DF3-BA48-27EE46217DC1}" presName="tx1" presStyleLbl="revTx" presStyleIdx="4" presStyleCnt="10"/>
      <dgm:spPr/>
    </dgm:pt>
    <dgm:pt modelId="{1757AA10-4983-8F49-B9AB-82DCD917C54A}" type="pres">
      <dgm:prSet presAssocID="{5B40475B-EFB0-4DF3-BA48-27EE46217DC1}" presName="vert1" presStyleCnt="0"/>
      <dgm:spPr/>
    </dgm:pt>
    <dgm:pt modelId="{7494F82B-D1C7-8B41-B1CD-FC67F2AEA910}" type="pres">
      <dgm:prSet presAssocID="{70AC3AD3-EC55-472E-9FC2-BB8170622908}" presName="thickLine" presStyleLbl="alignNode1" presStyleIdx="5" presStyleCnt="10"/>
      <dgm:spPr/>
    </dgm:pt>
    <dgm:pt modelId="{5A00F03C-D22B-1D43-A69C-D76BA34E0874}" type="pres">
      <dgm:prSet presAssocID="{70AC3AD3-EC55-472E-9FC2-BB8170622908}" presName="horz1" presStyleCnt="0"/>
      <dgm:spPr/>
    </dgm:pt>
    <dgm:pt modelId="{1F36BCDC-8A34-B84A-91C1-66411CCC4615}" type="pres">
      <dgm:prSet presAssocID="{70AC3AD3-EC55-472E-9FC2-BB8170622908}" presName="tx1" presStyleLbl="revTx" presStyleIdx="5" presStyleCnt="10"/>
      <dgm:spPr/>
    </dgm:pt>
    <dgm:pt modelId="{460C1ABC-285B-424B-9C8B-78D76C398680}" type="pres">
      <dgm:prSet presAssocID="{70AC3AD3-EC55-472E-9FC2-BB8170622908}" presName="vert1" presStyleCnt="0"/>
      <dgm:spPr/>
    </dgm:pt>
    <dgm:pt modelId="{28EE8DE6-E5A0-D944-BC80-66CF064F3EE8}" type="pres">
      <dgm:prSet presAssocID="{C2B271AE-BEC8-4104-8525-E05EC30DA223}" presName="thickLine" presStyleLbl="alignNode1" presStyleIdx="6" presStyleCnt="10"/>
      <dgm:spPr/>
    </dgm:pt>
    <dgm:pt modelId="{E93634C5-787F-914D-B4F6-2E5955D9DBD8}" type="pres">
      <dgm:prSet presAssocID="{C2B271AE-BEC8-4104-8525-E05EC30DA223}" presName="horz1" presStyleCnt="0"/>
      <dgm:spPr/>
    </dgm:pt>
    <dgm:pt modelId="{18D0F6CA-DA5A-F34A-B5B9-4B4D86085CC2}" type="pres">
      <dgm:prSet presAssocID="{C2B271AE-BEC8-4104-8525-E05EC30DA223}" presName="tx1" presStyleLbl="revTx" presStyleIdx="6" presStyleCnt="10"/>
      <dgm:spPr/>
    </dgm:pt>
    <dgm:pt modelId="{4171A1A0-3F61-AD4E-B0ED-42CB249B069D}" type="pres">
      <dgm:prSet presAssocID="{C2B271AE-BEC8-4104-8525-E05EC30DA223}" presName="vert1" presStyleCnt="0"/>
      <dgm:spPr/>
    </dgm:pt>
    <dgm:pt modelId="{612CD4F1-8E81-FD47-B744-0E5F0BD0CF5D}" type="pres">
      <dgm:prSet presAssocID="{183E6BA8-2FBF-4D2C-95FC-EFE50ECBAE76}" presName="thickLine" presStyleLbl="alignNode1" presStyleIdx="7" presStyleCnt="10"/>
      <dgm:spPr/>
    </dgm:pt>
    <dgm:pt modelId="{D509077E-D6C5-5841-9E75-3C821E2DAF8F}" type="pres">
      <dgm:prSet presAssocID="{183E6BA8-2FBF-4D2C-95FC-EFE50ECBAE76}" presName="horz1" presStyleCnt="0"/>
      <dgm:spPr/>
    </dgm:pt>
    <dgm:pt modelId="{AFBCF74E-1D70-8E44-8161-0EDA1D060473}" type="pres">
      <dgm:prSet presAssocID="{183E6BA8-2FBF-4D2C-95FC-EFE50ECBAE76}" presName="tx1" presStyleLbl="revTx" presStyleIdx="7" presStyleCnt="10"/>
      <dgm:spPr/>
    </dgm:pt>
    <dgm:pt modelId="{9F881386-4F3A-1A4E-95A2-E78718D9986E}" type="pres">
      <dgm:prSet presAssocID="{183E6BA8-2FBF-4D2C-95FC-EFE50ECBAE76}" presName="vert1" presStyleCnt="0"/>
      <dgm:spPr/>
    </dgm:pt>
    <dgm:pt modelId="{9BCEFC7E-E09E-C34F-9B10-16C6B68526CD}" type="pres">
      <dgm:prSet presAssocID="{0EA3394F-3CA5-4AB6-A461-1DBE2A4BE6B2}" presName="thickLine" presStyleLbl="alignNode1" presStyleIdx="8" presStyleCnt="10"/>
      <dgm:spPr/>
    </dgm:pt>
    <dgm:pt modelId="{48F5AC7E-58B1-2F44-8803-804F91831125}" type="pres">
      <dgm:prSet presAssocID="{0EA3394F-3CA5-4AB6-A461-1DBE2A4BE6B2}" presName="horz1" presStyleCnt="0"/>
      <dgm:spPr/>
    </dgm:pt>
    <dgm:pt modelId="{EB3B267E-4F73-7649-A6E5-D148CF03B7DB}" type="pres">
      <dgm:prSet presAssocID="{0EA3394F-3CA5-4AB6-A461-1DBE2A4BE6B2}" presName="tx1" presStyleLbl="revTx" presStyleIdx="8" presStyleCnt="10"/>
      <dgm:spPr/>
    </dgm:pt>
    <dgm:pt modelId="{DC11A79B-6544-9341-ACAE-CF8B8BB27723}" type="pres">
      <dgm:prSet presAssocID="{0EA3394F-3CA5-4AB6-A461-1DBE2A4BE6B2}" presName="vert1" presStyleCnt="0"/>
      <dgm:spPr/>
    </dgm:pt>
    <dgm:pt modelId="{D6B82AF8-FDC2-F04D-8FA7-96ED15AA3E3C}" type="pres">
      <dgm:prSet presAssocID="{EBA7F227-E9C4-416E-8DA2-507F434B6537}" presName="thickLine" presStyleLbl="alignNode1" presStyleIdx="9" presStyleCnt="10"/>
      <dgm:spPr/>
    </dgm:pt>
    <dgm:pt modelId="{EA40017E-6E3F-724F-ACCB-2C17AFF93422}" type="pres">
      <dgm:prSet presAssocID="{EBA7F227-E9C4-416E-8DA2-507F434B6537}" presName="horz1" presStyleCnt="0"/>
      <dgm:spPr/>
    </dgm:pt>
    <dgm:pt modelId="{0AEDC359-373D-7D45-886F-CDA53316984B}" type="pres">
      <dgm:prSet presAssocID="{EBA7F227-E9C4-416E-8DA2-507F434B6537}" presName="tx1" presStyleLbl="revTx" presStyleIdx="9" presStyleCnt="10"/>
      <dgm:spPr/>
    </dgm:pt>
    <dgm:pt modelId="{FB51DFBB-AF9E-5F45-9598-B56713D877E9}" type="pres">
      <dgm:prSet presAssocID="{EBA7F227-E9C4-416E-8DA2-507F434B6537}" presName="vert1" presStyleCnt="0"/>
      <dgm:spPr/>
    </dgm:pt>
  </dgm:ptLst>
  <dgm:cxnLst>
    <dgm:cxn modelId="{8EB13B0A-5028-42DF-8AE7-044146C2198C}" srcId="{C909E8ED-31F1-4177-A2BC-6668CF99B7EB}" destId="{2FDEB3E6-2654-42A5-AA78-A66C4D2D39B8}" srcOrd="1" destOrd="0" parTransId="{D47570F4-D32A-4976-897F-1F970574739B}" sibTransId="{2E0B7D47-926C-41BA-95AA-BE4BC42F8C14}"/>
    <dgm:cxn modelId="{A3266510-672B-4565-AFBB-ECFD440FC6E1}" srcId="{C909E8ED-31F1-4177-A2BC-6668CF99B7EB}" destId="{9CCCE056-B1F7-4B57-8F21-08CBB914001C}" srcOrd="3" destOrd="0" parTransId="{F8E914AB-A4AA-4DDD-BE88-A6423E256DAB}" sibTransId="{06B6A242-A414-4421-838F-80F257FCB135}"/>
    <dgm:cxn modelId="{5D471513-C335-4A7D-81DE-844C426EB200}" srcId="{C909E8ED-31F1-4177-A2BC-6668CF99B7EB}" destId="{183E6BA8-2FBF-4D2C-95FC-EFE50ECBAE76}" srcOrd="7" destOrd="0" parTransId="{F06FAC36-CCA8-4B06-9336-08A8DD15E539}" sibTransId="{3AA4E601-727E-4352-9D4B-1B4ECC23370F}"/>
    <dgm:cxn modelId="{0E559E19-C013-0A48-8EF7-43894E391168}" type="presOf" srcId="{0EA3394F-3CA5-4AB6-A461-1DBE2A4BE6B2}" destId="{EB3B267E-4F73-7649-A6E5-D148CF03B7DB}" srcOrd="0" destOrd="0" presId="urn:microsoft.com/office/officeart/2008/layout/LinedList"/>
    <dgm:cxn modelId="{7559FC33-D9B5-4727-BBE3-A70C53889BC1}" srcId="{C909E8ED-31F1-4177-A2BC-6668CF99B7EB}" destId="{B977BE10-87A7-440E-9404-D4BF9FCBEAEA}" srcOrd="2" destOrd="0" parTransId="{88A27202-4441-48E0-B5C6-93595CE8C4AA}" sibTransId="{C7A5C6DA-FB71-45C5-8630-D2469B648315}"/>
    <dgm:cxn modelId="{C7D4D337-97DD-1249-AB8B-933DC97EFBD8}" type="presOf" srcId="{C2B271AE-BEC8-4104-8525-E05EC30DA223}" destId="{18D0F6CA-DA5A-F34A-B5B9-4B4D86085CC2}" srcOrd="0" destOrd="0" presId="urn:microsoft.com/office/officeart/2008/layout/LinedList"/>
    <dgm:cxn modelId="{C8E69250-414B-D446-B09F-E2AB63424F5C}" type="presOf" srcId="{C909E8ED-31F1-4177-A2BC-6668CF99B7EB}" destId="{B1914EA6-66B5-1046-8B49-E8BA1C240306}" srcOrd="0" destOrd="0" presId="urn:microsoft.com/office/officeart/2008/layout/LinedList"/>
    <dgm:cxn modelId="{CD865354-A6EF-40B0-BC47-78947EEAB73C}" srcId="{C909E8ED-31F1-4177-A2BC-6668CF99B7EB}" destId="{C2B271AE-BEC8-4104-8525-E05EC30DA223}" srcOrd="6" destOrd="0" parTransId="{75EF0885-6205-4AAB-9D4B-26F00C424213}" sibTransId="{CE1CDAC8-261A-4BAE-B7B5-EB5511DD8F2E}"/>
    <dgm:cxn modelId="{81330172-021E-472B-9017-87B5B3BEE820}" srcId="{C909E8ED-31F1-4177-A2BC-6668CF99B7EB}" destId="{5B40475B-EFB0-4DF3-BA48-27EE46217DC1}" srcOrd="4" destOrd="0" parTransId="{82C4275C-B311-4C7D-A958-06625639CE45}" sibTransId="{2C051664-B326-4AC9-8545-ADBC33E36D88}"/>
    <dgm:cxn modelId="{8D79C579-E472-3148-834B-D06A434F7D9E}" type="presOf" srcId="{2FDEB3E6-2654-42A5-AA78-A66C4D2D39B8}" destId="{46A1CE64-2EF5-D843-815C-D2B96DE89E62}" srcOrd="0" destOrd="0" presId="urn:microsoft.com/office/officeart/2008/layout/LinedList"/>
    <dgm:cxn modelId="{6DC9DF7E-760B-764A-A6E5-7BB85EB4678B}" type="presOf" srcId="{70AC3AD3-EC55-472E-9FC2-BB8170622908}" destId="{1F36BCDC-8A34-B84A-91C1-66411CCC4615}" srcOrd="0" destOrd="0" presId="urn:microsoft.com/office/officeart/2008/layout/LinedList"/>
    <dgm:cxn modelId="{9FC6AA97-612D-4927-B7AC-3D76120B8BEB}" srcId="{C909E8ED-31F1-4177-A2BC-6668CF99B7EB}" destId="{0EA3394F-3CA5-4AB6-A461-1DBE2A4BE6B2}" srcOrd="8" destOrd="0" parTransId="{E6ECAAB4-993D-407A-8B8F-257FBD910496}" sibTransId="{94D269E2-9EEB-44A0-AE7D-18FF3DF7A5D8}"/>
    <dgm:cxn modelId="{7BCC719F-E080-0244-908C-3F0E9C7DCF92}" type="presOf" srcId="{B977BE10-87A7-440E-9404-D4BF9FCBEAEA}" destId="{7044AF68-659C-0643-8CCA-0E8A66465757}" srcOrd="0" destOrd="0" presId="urn:microsoft.com/office/officeart/2008/layout/LinedList"/>
    <dgm:cxn modelId="{39D6AAAA-C388-464B-B445-2710382EA15E}" srcId="{C909E8ED-31F1-4177-A2BC-6668CF99B7EB}" destId="{04BC26EF-0919-47DE-BB78-3B29AF0613B4}" srcOrd="0" destOrd="0" parTransId="{D8C5B2AD-8DDD-4349-9624-F1A5BA6213D4}" sibTransId="{DC0655B9-BC09-4F55-ADFA-D4DD590A0DAF}"/>
    <dgm:cxn modelId="{239AD2AA-3581-419E-BC4E-249AB5D0BA7F}" srcId="{C909E8ED-31F1-4177-A2BC-6668CF99B7EB}" destId="{70AC3AD3-EC55-472E-9FC2-BB8170622908}" srcOrd="5" destOrd="0" parTransId="{031EF8C0-4EFC-41F4-98AB-F78688DC9A4B}" sibTransId="{9057BA31-3232-40B0-83EC-06CE0F2232AC}"/>
    <dgm:cxn modelId="{54687DAC-86D9-4973-BC86-1D73CDA0DFF2}" srcId="{C909E8ED-31F1-4177-A2BC-6668CF99B7EB}" destId="{EBA7F227-E9C4-416E-8DA2-507F434B6537}" srcOrd="9" destOrd="0" parTransId="{40B16839-12DA-48B7-95E8-F688C11870EC}" sibTransId="{B2903A82-78AF-411C-943A-1FCED9CC4D83}"/>
    <dgm:cxn modelId="{E6C69AB1-3251-6F49-AD45-891F785B6649}" type="presOf" srcId="{04BC26EF-0919-47DE-BB78-3B29AF0613B4}" destId="{F998C917-4CB1-2248-81DE-F747B9D012A7}" srcOrd="0" destOrd="0" presId="urn:microsoft.com/office/officeart/2008/layout/LinedList"/>
    <dgm:cxn modelId="{D3EEEACA-CBE8-CF43-9B68-C7EBA9063591}" type="presOf" srcId="{183E6BA8-2FBF-4D2C-95FC-EFE50ECBAE76}" destId="{AFBCF74E-1D70-8E44-8161-0EDA1D060473}" srcOrd="0" destOrd="0" presId="urn:microsoft.com/office/officeart/2008/layout/LinedList"/>
    <dgm:cxn modelId="{E7F949D8-2D25-6743-9A34-31B96CB6629A}" type="presOf" srcId="{9CCCE056-B1F7-4B57-8F21-08CBB914001C}" destId="{2A067F4F-3785-984B-93E3-3850BDF4801D}" srcOrd="0" destOrd="0" presId="urn:microsoft.com/office/officeart/2008/layout/LinedList"/>
    <dgm:cxn modelId="{4D2AD2E9-03EE-1041-811B-C97B95483911}" type="presOf" srcId="{EBA7F227-E9C4-416E-8DA2-507F434B6537}" destId="{0AEDC359-373D-7D45-886F-CDA53316984B}" srcOrd="0" destOrd="0" presId="urn:microsoft.com/office/officeart/2008/layout/LinedList"/>
    <dgm:cxn modelId="{342A92EF-1327-B24F-BCC1-742D0C7F79E5}" type="presOf" srcId="{5B40475B-EFB0-4DF3-BA48-27EE46217DC1}" destId="{677F14E9-CD61-6C4C-BDD5-75AD903DA24D}" srcOrd="0" destOrd="0" presId="urn:microsoft.com/office/officeart/2008/layout/LinedList"/>
    <dgm:cxn modelId="{E1D30EDA-DC17-084D-81E4-0902684B6AC0}" type="presParOf" srcId="{B1914EA6-66B5-1046-8B49-E8BA1C240306}" destId="{039FB94A-8A4C-1843-B342-B81C6F8A45D6}" srcOrd="0" destOrd="0" presId="urn:microsoft.com/office/officeart/2008/layout/LinedList"/>
    <dgm:cxn modelId="{F68995CB-340D-654B-90E6-FA51CD6FF1A8}" type="presParOf" srcId="{B1914EA6-66B5-1046-8B49-E8BA1C240306}" destId="{3F64CA32-5F15-4846-85C2-EE6CA0C8B383}" srcOrd="1" destOrd="0" presId="urn:microsoft.com/office/officeart/2008/layout/LinedList"/>
    <dgm:cxn modelId="{DA5E6D7E-3C90-E14D-914B-85792B828353}" type="presParOf" srcId="{3F64CA32-5F15-4846-85C2-EE6CA0C8B383}" destId="{F998C917-4CB1-2248-81DE-F747B9D012A7}" srcOrd="0" destOrd="0" presId="urn:microsoft.com/office/officeart/2008/layout/LinedList"/>
    <dgm:cxn modelId="{2983C324-8473-A448-889B-36805ED1FD62}" type="presParOf" srcId="{3F64CA32-5F15-4846-85C2-EE6CA0C8B383}" destId="{2BDC1C10-7DCD-4145-8DBB-B4A8AAC5E83D}" srcOrd="1" destOrd="0" presId="urn:microsoft.com/office/officeart/2008/layout/LinedList"/>
    <dgm:cxn modelId="{5861C996-702F-CC40-9C3A-A155A5E0DBE8}" type="presParOf" srcId="{B1914EA6-66B5-1046-8B49-E8BA1C240306}" destId="{E75C7D5A-2C36-2746-A752-9B5CCFAF7251}" srcOrd="2" destOrd="0" presId="urn:microsoft.com/office/officeart/2008/layout/LinedList"/>
    <dgm:cxn modelId="{F9369ACD-DDBC-5F4A-B0E2-B3CE1C905C8A}" type="presParOf" srcId="{B1914EA6-66B5-1046-8B49-E8BA1C240306}" destId="{9A150CE8-D0DC-E04E-957F-0C048D9C2983}" srcOrd="3" destOrd="0" presId="urn:microsoft.com/office/officeart/2008/layout/LinedList"/>
    <dgm:cxn modelId="{5B14F8A7-C0DA-AA49-8D73-573C7A81C45C}" type="presParOf" srcId="{9A150CE8-D0DC-E04E-957F-0C048D9C2983}" destId="{46A1CE64-2EF5-D843-815C-D2B96DE89E62}" srcOrd="0" destOrd="0" presId="urn:microsoft.com/office/officeart/2008/layout/LinedList"/>
    <dgm:cxn modelId="{ACBF1D52-1D81-D644-B259-7C14117B4E6D}" type="presParOf" srcId="{9A150CE8-D0DC-E04E-957F-0C048D9C2983}" destId="{B6FBA8FA-9DAF-7D4B-BC55-23485F11933F}" srcOrd="1" destOrd="0" presId="urn:microsoft.com/office/officeart/2008/layout/LinedList"/>
    <dgm:cxn modelId="{9201A1F9-F4AB-6C48-9ACD-30F973C11768}" type="presParOf" srcId="{B1914EA6-66B5-1046-8B49-E8BA1C240306}" destId="{2EA17A87-6937-6543-AC15-CF34C2CAD473}" srcOrd="4" destOrd="0" presId="urn:microsoft.com/office/officeart/2008/layout/LinedList"/>
    <dgm:cxn modelId="{4F11CB21-9A9C-2B41-BDE6-2AEDB8FE4DC1}" type="presParOf" srcId="{B1914EA6-66B5-1046-8B49-E8BA1C240306}" destId="{DCAD9748-7293-C042-9117-39203A9C05C6}" srcOrd="5" destOrd="0" presId="urn:microsoft.com/office/officeart/2008/layout/LinedList"/>
    <dgm:cxn modelId="{02B6595C-5E4E-B940-8E5A-B3B9C49F41B9}" type="presParOf" srcId="{DCAD9748-7293-C042-9117-39203A9C05C6}" destId="{7044AF68-659C-0643-8CCA-0E8A66465757}" srcOrd="0" destOrd="0" presId="urn:microsoft.com/office/officeart/2008/layout/LinedList"/>
    <dgm:cxn modelId="{CB1396DB-14CC-5B48-BE59-01CC53C6501D}" type="presParOf" srcId="{DCAD9748-7293-C042-9117-39203A9C05C6}" destId="{1A5C1AB1-F6A5-E941-A2B7-4FA41D03473C}" srcOrd="1" destOrd="0" presId="urn:microsoft.com/office/officeart/2008/layout/LinedList"/>
    <dgm:cxn modelId="{6C13E811-8195-C84C-B93F-972548873BEF}" type="presParOf" srcId="{B1914EA6-66B5-1046-8B49-E8BA1C240306}" destId="{BD6A98F0-465C-9546-9112-B7E77915E521}" srcOrd="6" destOrd="0" presId="urn:microsoft.com/office/officeart/2008/layout/LinedList"/>
    <dgm:cxn modelId="{39A98F4D-7967-E04E-AA1B-B02CFEE3C963}" type="presParOf" srcId="{B1914EA6-66B5-1046-8B49-E8BA1C240306}" destId="{E83C50AB-E758-1D43-B823-56140A41293E}" srcOrd="7" destOrd="0" presId="urn:microsoft.com/office/officeart/2008/layout/LinedList"/>
    <dgm:cxn modelId="{C323A1E3-FBD3-9548-85AC-D40AF5A7144D}" type="presParOf" srcId="{E83C50AB-E758-1D43-B823-56140A41293E}" destId="{2A067F4F-3785-984B-93E3-3850BDF4801D}" srcOrd="0" destOrd="0" presId="urn:microsoft.com/office/officeart/2008/layout/LinedList"/>
    <dgm:cxn modelId="{0CCFF671-3880-804B-9B9B-3E3C866D7F89}" type="presParOf" srcId="{E83C50AB-E758-1D43-B823-56140A41293E}" destId="{29DC51A0-9D74-4D4D-85D8-3C57BB8C4998}" srcOrd="1" destOrd="0" presId="urn:microsoft.com/office/officeart/2008/layout/LinedList"/>
    <dgm:cxn modelId="{5E7D67F3-C31D-B04B-8492-CBE543CA5344}" type="presParOf" srcId="{B1914EA6-66B5-1046-8B49-E8BA1C240306}" destId="{A40A39A0-4449-DE4F-BCFD-8E69E3A6BF96}" srcOrd="8" destOrd="0" presId="urn:microsoft.com/office/officeart/2008/layout/LinedList"/>
    <dgm:cxn modelId="{88052308-3742-1B41-8C38-D736CA0EB99C}" type="presParOf" srcId="{B1914EA6-66B5-1046-8B49-E8BA1C240306}" destId="{DE38135A-C0C1-C74A-9377-6EE9FCBC671A}" srcOrd="9" destOrd="0" presId="urn:microsoft.com/office/officeart/2008/layout/LinedList"/>
    <dgm:cxn modelId="{9ECFDDD8-81B0-6041-9006-DF11CB30C212}" type="presParOf" srcId="{DE38135A-C0C1-C74A-9377-6EE9FCBC671A}" destId="{677F14E9-CD61-6C4C-BDD5-75AD903DA24D}" srcOrd="0" destOrd="0" presId="urn:microsoft.com/office/officeart/2008/layout/LinedList"/>
    <dgm:cxn modelId="{1FB275BC-4CAD-1A40-AD05-92260054416B}" type="presParOf" srcId="{DE38135A-C0C1-C74A-9377-6EE9FCBC671A}" destId="{1757AA10-4983-8F49-B9AB-82DCD917C54A}" srcOrd="1" destOrd="0" presId="urn:microsoft.com/office/officeart/2008/layout/LinedList"/>
    <dgm:cxn modelId="{D3A6BBDA-B1BE-5D45-B904-1C845692584D}" type="presParOf" srcId="{B1914EA6-66B5-1046-8B49-E8BA1C240306}" destId="{7494F82B-D1C7-8B41-B1CD-FC67F2AEA910}" srcOrd="10" destOrd="0" presId="urn:microsoft.com/office/officeart/2008/layout/LinedList"/>
    <dgm:cxn modelId="{E94396EA-49D5-C848-90C6-D006AC4CA508}" type="presParOf" srcId="{B1914EA6-66B5-1046-8B49-E8BA1C240306}" destId="{5A00F03C-D22B-1D43-A69C-D76BA34E0874}" srcOrd="11" destOrd="0" presId="urn:microsoft.com/office/officeart/2008/layout/LinedList"/>
    <dgm:cxn modelId="{DFDA8CD2-A65C-9F4C-8DCE-FF86B348AB51}" type="presParOf" srcId="{5A00F03C-D22B-1D43-A69C-D76BA34E0874}" destId="{1F36BCDC-8A34-B84A-91C1-66411CCC4615}" srcOrd="0" destOrd="0" presId="urn:microsoft.com/office/officeart/2008/layout/LinedList"/>
    <dgm:cxn modelId="{EFCB4111-DC33-4649-B4AA-E9BDF8EF7B4B}" type="presParOf" srcId="{5A00F03C-D22B-1D43-A69C-D76BA34E0874}" destId="{460C1ABC-285B-424B-9C8B-78D76C398680}" srcOrd="1" destOrd="0" presId="urn:microsoft.com/office/officeart/2008/layout/LinedList"/>
    <dgm:cxn modelId="{2AB6522C-7767-A148-B517-A7397FEA0DB2}" type="presParOf" srcId="{B1914EA6-66B5-1046-8B49-E8BA1C240306}" destId="{28EE8DE6-E5A0-D944-BC80-66CF064F3EE8}" srcOrd="12" destOrd="0" presId="urn:microsoft.com/office/officeart/2008/layout/LinedList"/>
    <dgm:cxn modelId="{2CAB2C0A-40B8-4C45-ACF2-D830B355EA0C}" type="presParOf" srcId="{B1914EA6-66B5-1046-8B49-E8BA1C240306}" destId="{E93634C5-787F-914D-B4F6-2E5955D9DBD8}" srcOrd="13" destOrd="0" presId="urn:microsoft.com/office/officeart/2008/layout/LinedList"/>
    <dgm:cxn modelId="{E4E39669-E0D9-BD44-9EB9-0616EE7C449D}" type="presParOf" srcId="{E93634C5-787F-914D-B4F6-2E5955D9DBD8}" destId="{18D0F6CA-DA5A-F34A-B5B9-4B4D86085CC2}" srcOrd="0" destOrd="0" presId="urn:microsoft.com/office/officeart/2008/layout/LinedList"/>
    <dgm:cxn modelId="{FC141DC5-D3C8-2345-972D-D19D1827A633}" type="presParOf" srcId="{E93634C5-787F-914D-B4F6-2E5955D9DBD8}" destId="{4171A1A0-3F61-AD4E-B0ED-42CB249B069D}" srcOrd="1" destOrd="0" presId="urn:microsoft.com/office/officeart/2008/layout/LinedList"/>
    <dgm:cxn modelId="{8B777F1F-9612-7A45-BE1F-C8275566F5F6}" type="presParOf" srcId="{B1914EA6-66B5-1046-8B49-E8BA1C240306}" destId="{612CD4F1-8E81-FD47-B744-0E5F0BD0CF5D}" srcOrd="14" destOrd="0" presId="urn:microsoft.com/office/officeart/2008/layout/LinedList"/>
    <dgm:cxn modelId="{11D913D1-140D-124C-9B36-C198544A5F38}" type="presParOf" srcId="{B1914EA6-66B5-1046-8B49-E8BA1C240306}" destId="{D509077E-D6C5-5841-9E75-3C821E2DAF8F}" srcOrd="15" destOrd="0" presId="urn:microsoft.com/office/officeart/2008/layout/LinedList"/>
    <dgm:cxn modelId="{75222DB7-F322-8941-8D11-EDF7325F3709}" type="presParOf" srcId="{D509077E-D6C5-5841-9E75-3C821E2DAF8F}" destId="{AFBCF74E-1D70-8E44-8161-0EDA1D060473}" srcOrd="0" destOrd="0" presId="urn:microsoft.com/office/officeart/2008/layout/LinedList"/>
    <dgm:cxn modelId="{F58B75B8-FB77-2E41-A546-659901D5F640}" type="presParOf" srcId="{D509077E-D6C5-5841-9E75-3C821E2DAF8F}" destId="{9F881386-4F3A-1A4E-95A2-E78718D9986E}" srcOrd="1" destOrd="0" presId="urn:microsoft.com/office/officeart/2008/layout/LinedList"/>
    <dgm:cxn modelId="{F101C5BD-8E77-0544-98E6-C5B39458AA69}" type="presParOf" srcId="{B1914EA6-66B5-1046-8B49-E8BA1C240306}" destId="{9BCEFC7E-E09E-C34F-9B10-16C6B68526CD}" srcOrd="16" destOrd="0" presId="urn:microsoft.com/office/officeart/2008/layout/LinedList"/>
    <dgm:cxn modelId="{D0698F8D-ED58-E548-BE61-CA7B1ADC880E}" type="presParOf" srcId="{B1914EA6-66B5-1046-8B49-E8BA1C240306}" destId="{48F5AC7E-58B1-2F44-8803-804F91831125}" srcOrd="17" destOrd="0" presId="urn:microsoft.com/office/officeart/2008/layout/LinedList"/>
    <dgm:cxn modelId="{A8A7AE9F-F33E-1A48-831D-0A65507BBE1E}" type="presParOf" srcId="{48F5AC7E-58B1-2F44-8803-804F91831125}" destId="{EB3B267E-4F73-7649-A6E5-D148CF03B7DB}" srcOrd="0" destOrd="0" presId="urn:microsoft.com/office/officeart/2008/layout/LinedList"/>
    <dgm:cxn modelId="{1AB8CA8B-80E4-544B-B425-FBE75AA2DE6F}" type="presParOf" srcId="{48F5AC7E-58B1-2F44-8803-804F91831125}" destId="{DC11A79B-6544-9341-ACAE-CF8B8BB27723}" srcOrd="1" destOrd="0" presId="urn:microsoft.com/office/officeart/2008/layout/LinedList"/>
    <dgm:cxn modelId="{38E3F327-2D3B-074E-B4F3-A7B0766D2F98}" type="presParOf" srcId="{B1914EA6-66B5-1046-8B49-E8BA1C240306}" destId="{D6B82AF8-FDC2-F04D-8FA7-96ED15AA3E3C}" srcOrd="18" destOrd="0" presId="urn:microsoft.com/office/officeart/2008/layout/LinedList"/>
    <dgm:cxn modelId="{F1A50447-AAEB-2C47-A839-38AC136F461D}" type="presParOf" srcId="{B1914EA6-66B5-1046-8B49-E8BA1C240306}" destId="{EA40017E-6E3F-724F-ACCB-2C17AFF93422}" srcOrd="19" destOrd="0" presId="urn:microsoft.com/office/officeart/2008/layout/LinedList"/>
    <dgm:cxn modelId="{54088351-0AD5-5B41-9D82-0C3207AACABF}" type="presParOf" srcId="{EA40017E-6E3F-724F-ACCB-2C17AFF93422}" destId="{0AEDC359-373D-7D45-886F-CDA53316984B}" srcOrd="0" destOrd="0" presId="urn:microsoft.com/office/officeart/2008/layout/LinedList"/>
    <dgm:cxn modelId="{2BF810A0-E59C-134C-95DA-EA49BE92F717}" type="presParOf" srcId="{EA40017E-6E3F-724F-ACCB-2C17AFF93422}" destId="{FB51DFBB-AF9E-5F45-9598-B56713D877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A05DBD-BC40-4BF7-ABB4-D8ED2EF36D7E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10A373-99C2-4321-865D-14AC241D8FBC}">
      <dgm:prSet/>
      <dgm:spPr/>
      <dgm:t>
        <a:bodyPr/>
        <a:lstStyle/>
        <a:p>
          <a:r>
            <a:rPr lang="en-US" baseline="0"/>
            <a:t>Bruket att utforma interaktiva digitala produkter, miljöer, system och tjänster.</a:t>
          </a:r>
          <a:endParaRPr lang="en-US"/>
        </a:p>
      </dgm:t>
    </dgm:pt>
    <dgm:pt modelId="{8631147B-D6E6-4D2B-AFB8-CE0C38A317F3}" type="parTrans" cxnId="{D459DB1F-1C3B-4928-A2F4-FA4185682D10}">
      <dgm:prSet/>
      <dgm:spPr/>
      <dgm:t>
        <a:bodyPr/>
        <a:lstStyle/>
        <a:p>
          <a:endParaRPr lang="en-US"/>
        </a:p>
      </dgm:t>
    </dgm:pt>
    <dgm:pt modelId="{CBCD145A-0E5A-4089-B257-552F797F1B4F}" type="sibTrans" cxnId="{D459DB1F-1C3B-4928-A2F4-FA4185682D10}">
      <dgm:prSet/>
      <dgm:spPr/>
      <dgm:t>
        <a:bodyPr/>
        <a:lstStyle/>
        <a:p>
          <a:endParaRPr lang="en-US"/>
        </a:p>
      </dgm:t>
    </dgm:pt>
    <dgm:pt modelId="{E80FEBF9-CCA9-4447-88F3-6EA280DF31BD}">
      <dgm:prSet/>
      <dgm:spPr/>
      <dgm:t>
        <a:bodyPr/>
        <a:lstStyle/>
        <a:p>
          <a:r>
            <a:rPr lang="en-US" baseline="0"/>
            <a:t>Beteende är primärt fokus.</a:t>
          </a:r>
          <a:endParaRPr lang="en-US"/>
        </a:p>
      </dgm:t>
    </dgm:pt>
    <dgm:pt modelId="{40AC38F0-6813-4CED-B8BE-63BCC4DC2841}" type="parTrans" cxnId="{687D12C8-196F-4F1F-A25E-1143A2D701F2}">
      <dgm:prSet/>
      <dgm:spPr/>
      <dgm:t>
        <a:bodyPr/>
        <a:lstStyle/>
        <a:p>
          <a:endParaRPr lang="en-US"/>
        </a:p>
      </dgm:t>
    </dgm:pt>
    <dgm:pt modelId="{8318B126-F223-472A-B7D8-C18D30CBDF59}" type="sibTrans" cxnId="{687D12C8-196F-4F1F-A25E-1143A2D701F2}">
      <dgm:prSet/>
      <dgm:spPr/>
      <dgm:t>
        <a:bodyPr/>
        <a:lstStyle/>
        <a:p>
          <a:endParaRPr lang="en-US"/>
        </a:p>
      </dgm:t>
    </dgm:pt>
    <dgm:pt modelId="{2FA54E63-1D40-5B4D-B50E-9D07562DDDFF}" type="pres">
      <dgm:prSet presAssocID="{73A05DBD-BC40-4BF7-ABB4-D8ED2EF36D7E}" presName="diagram" presStyleCnt="0">
        <dgm:presLayoutVars>
          <dgm:dir/>
          <dgm:resizeHandles/>
        </dgm:presLayoutVars>
      </dgm:prSet>
      <dgm:spPr/>
    </dgm:pt>
    <dgm:pt modelId="{8C94D5BC-DEC3-D243-983C-1D13CD6CA183}" type="pres">
      <dgm:prSet presAssocID="{CC10A373-99C2-4321-865D-14AC241D8FBC}" presName="firstNode" presStyleLbl="node1" presStyleIdx="0" presStyleCnt="2">
        <dgm:presLayoutVars>
          <dgm:bulletEnabled val="1"/>
        </dgm:presLayoutVars>
      </dgm:prSet>
      <dgm:spPr/>
    </dgm:pt>
    <dgm:pt modelId="{DE804EA9-C67A-B74D-A553-D09009572775}" type="pres">
      <dgm:prSet presAssocID="{CBCD145A-0E5A-4089-B257-552F797F1B4F}" presName="sibTrans" presStyleLbl="sibTrans2D1" presStyleIdx="0" presStyleCnt="1"/>
      <dgm:spPr/>
    </dgm:pt>
    <dgm:pt modelId="{F54FD55A-D6F9-1B46-817A-1BAE80E8A771}" type="pres">
      <dgm:prSet presAssocID="{E80FEBF9-CCA9-4447-88F3-6EA280DF31BD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D459DB1F-1C3B-4928-A2F4-FA4185682D10}" srcId="{73A05DBD-BC40-4BF7-ABB4-D8ED2EF36D7E}" destId="{CC10A373-99C2-4321-865D-14AC241D8FBC}" srcOrd="0" destOrd="0" parTransId="{8631147B-D6E6-4D2B-AFB8-CE0C38A317F3}" sibTransId="{CBCD145A-0E5A-4089-B257-552F797F1B4F}"/>
    <dgm:cxn modelId="{C90DCD5B-331E-E942-9C59-C7EF374CC663}" type="presOf" srcId="{CC10A373-99C2-4321-865D-14AC241D8FBC}" destId="{8C94D5BC-DEC3-D243-983C-1D13CD6CA183}" srcOrd="0" destOrd="0" presId="urn:microsoft.com/office/officeart/2005/8/layout/bProcess2"/>
    <dgm:cxn modelId="{108E665C-72B1-0544-BE29-E8373446D741}" type="presOf" srcId="{E80FEBF9-CCA9-4447-88F3-6EA280DF31BD}" destId="{F54FD55A-D6F9-1B46-817A-1BAE80E8A771}" srcOrd="0" destOrd="0" presId="urn:microsoft.com/office/officeart/2005/8/layout/bProcess2"/>
    <dgm:cxn modelId="{9DE1EB5D-7FC8-BD4A-BFD8-DDFF2305C0B0}" type="presOf" srcId="{73A05DBD-BC40-4BF7-ABB4-D8ED2EF36D7E}" destId="{2FA54E63-1D40-5B4D-B50E-9D07562DDDFF}" srcOrd="0" destOrd="0" presId="urn:microsoft.com/office/officeart/2005/8/layout/bProcess2"/>
    <dgm:cxn modelId="{687D12C8-196F-4F1F-A25E-1143A2D701F2}" srcId="{73A05DBD-BC40-4BF7-ABB4-D8ED2EF36D7E}" destId="{E80FEBF9-CCA9-4447-88F3-6EA280DF31BD}" srcOrd="1" destOrd="0" parTransId="{40AC38F0-6813-4CED-B8BE-63BCC4DC2841}" sibTransId="{8318B126-F223-472A-B7D8-C18D30CBDF59}"/>
    <dgm:cxn modelId="{4FA982F8-7363-D546-B189-A83AADBD6DA7}" type="presOf" srcId="{CBCD145A-0E5A-4089-B257-552F797F1B4F}" destId="{DE804EA9-C67A-B74D-A553-D09009572775}" srcOrd="0" destOrd="0" presId="urn:microsoft.com/office/officeart/2005/8/layout/bProcess2"/>
    <dgm:cxn modelId="{83E4728A-4F69-4048-8661-2D88DD451577}" type="presParOf" srcId="{2FA54E63-1D40-5B4D-B50E-9D07562DDDFF}" destId="{8C94D5BC-DEC3-D243-983C-1D13CD6CA183}" srcOrd="0" destOrd="0" presId="urn:microsoft.com/office/officeart/2005/8/layout/bProcess2"/>
    <dgm:cxn modelId="{8E44B9C5-AA75-2D4A-927E-413521D43529}" type="presParOf" srcId="{2FA54E63-1D40-5B4D-B50E-9D07562DDDFF}" destId="{DE804EA9-C67A-B74D-A553-D09009572775}" srcOrd="1" destOrd="0" presId="urn:microsoft.com/office/officeart/2005/8/layout/bProcess2"/>
    <dgm:cxn modelId="{CF1F40B5-795F-9F41-B647-0A3DDFDBD5D2}" type="presParOf" srcId="{2FA54E63-1D40-5B4D-B50E-9D07562DDDFF}" destId="{F54FD55A-D6F9-1B46-817A-1BAE80E8A77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D4640-77FD-4948-9ADC-FECE8609644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6B023F-F153-4A11-9483-0968BE53076B}">
      <dgm:prSet/>
      <dgm:spPr/>
      <dgm:t>
        <a:bodyPr/>
        <a:lstStyle/>
        <a:p>
          <a:r>
            <a:rPr lang="en-US" baseline="0"/>
            <a:t>Vad kan en användare göra för att interagera med gränssnittet (t.ex. mus, finger, penna)?</a:t>
          </a:r>
          <a:endParaRPr lang="en-US"/>
        </a:p>
      </dgm:t>
    </dgm:pt>
    <dgm:pt modelId="{E496B42D-4BA2-4981-8A06-80B41AE458B8}" type="parTrans" cxnId="{7F08B0D8-C93C-4170-ACBD-C623D6A5A28B}">
      <dgm:prSet/>
      <dgm:spPr/>
      <dgm:t>
        <a:bodyPr/>
        <a:lstStyle/>
        <a:p>
          <a:endParaRPr lang="en-US"/>
        </a:p>
      </dgm:t>
    </dgm:pt>
    <dgm:pt modelId="{D905DF61-48E7-40F0-BDFF-8AAC342DBC97}" type="sibTrans" cxnId="{7F08B0D8-C93C-4170-ACBD-C623D6A5A28B}">
      <dgm:prSet/>
      <dgm:spPr/>
      <dgm:t>
        <a:bodyPr/>
        <a:lstStyle/>
        <a:p>
          <a:endParaRPr lang="en-US"/>
        </a:p>
      </dgm:t>
    </dgm:pt>
    <dgm:pt modelId="{09666523-108E-48DC-8A3B-8B8CE647968A}">
      <dgm:prSet/>
      <dgm:spPr/>
      <dgm:t>
        <a:bodyPr/>
        <a:lstStyle/>
        <a:p>
          <a:r>
            <a:rPr lang="en-US" baseline="0"/>
            <a:t>Vilka kommandon kan användaren utfärda (t.ex. kortkommandon)?</a:t>
          </a:r>
          <a:endParaRPr lang="en-US"/>
        </a:p>
      </dgm:t>
    </dgm:pt>
    <dgm:pt modelId="{88C42223-EA83-4F0C-BFC8-9151DDEFC896}" type="parTrans" cxnId="{B18C40EF-5462-4CDD-AD5F-0183910DB285}">
      <dgm:prSet/>
      <dgm:spPr/>
      <dgm:t>
        <a:bodyPr/>
        <a:lstStyle/>
        <a:p>
          <a:endParaRPr lang="en-US"/>
        </a:p>
      </dgm:t>
    </dgm:pt>
    <dgm:pt modelId="{C8245E18-24F1-4043-A890-A1B81B513ACB}" type="sibTrans" cxnId="{B18C40EF-5462-4CDD-AD5F-0183910DB285}">
      <dgm:prSet/>
      <dgm:spPr/>
      <dgm:t>
        <a:bodyPr/>
        <a:lstStyle/>
        <a:p>
          <a:endParaRPr lang="en-US"/>
        </a:p>
      </dgm:t>
    </dgm:pt>
    <dgm:pt modelId="{EFA6315D-C093-E549-8FCD-F97856DC434F}" type="pres">
      <dgm:prSet presAssocID="{63ED4640-77FD-4948-9ADC-FECE86096441}" presName="diagram" presStyleCnt="0">
        <dgm:presLayoutVars>
          <dgm:dir/>
          <dgm:resizeHandles val="exact"/>
        </dgm:presLayoutVars>
      </dgm:prSet>
      <dgm:spPr/>
    </dgm:pt>
    <dgm:pt modelId="{DA761581-1216-FD41-A799-14D1F5209DD3}" type="pres">
      <dgm:prSet presAssocID="{A16B023F-F153-4A11-9483-0968BE53076B}" presName="node" presStyleLbl="node1" presStyleIdx="0" presStyleCnt="2">
        <dgm:presLayoutVars>
          <dgm:bulletEnabled val="1"/>
        </dgm:presLayoutVars>
      </dgm:prSet>
      <dgm:spPr/>
    </dgm:pt>
    <dgm:pt modelId="{F838FBF2-E79B-584C-903F-B0AD6735D003}" type="pres">
      <dgm:prSet presAssocID="{D905DF61-48E7-40F0-BDFF-8AAC342DBC97}" presName="sibTrans" presStyleCnt="0"/>
      <dgm:spPr/>
    </dgm:pt>
    <dgm:pt modelId="{435A72ED-7A98-F74D-883F-F5E6A910B8B5}" type="pres">
      <dgm:prSet presAssocID="{09666523-108E-48DC-8A3B-8B8CE647968A}" presName="node" presStyleLbl="node1" presStyleIdx="1" presStyleCnt="2">
        <dgm:presLayoutVars>
          <dgm:bulletEnabled val="1"/>
        </dgm:presLayoutVars>
      </dgm:prSet>
      <dgm:spPr/>
    </dgm:pt>
  </dgm:ptLst>
  <dgm:cxnLst>
    <dgm:cxn modelId="{9A85B722-7204-D54D-9829-2877F85AE2D8}" type="presOf" srcId="{63ED4640-77FD-4948-9ADC-FECE86096441}" destId="{EFA6315D-C093-E549-8FCD-F97856DC434F}" srcOrd="0" destOrd="0" presId="urn:microsoft.com/office/officeart/2005/8/layout/default"/>
    <dgm:cxn modelId="{FD4D753F-99A6-6547-84E5-C9533761197F}" type="presOf" srcId="{09666523-108E-48DC-8A3B-8B8CE647968A}" destId="{435A72ED-7A98-F74D-883F-F5E6A910B8B5}" srcOrd="0" destOrd="0" presId="urn:microsoft.com/office/officeart/2005/8/layout/default"/>
    <dgm:cxn modelId="{681EC356-9ED2-1D46-AECC-B85D629D87F0}" type="presOf" srcId="{A16B023F-F153-4A11-9483-0968BE53076B}" destId="{DA761581-1216-FD41-A799-14D1F5209DD3}" srcOrd="0" destOrd="0" presId="urn:microsoft.com/office/officeart/2005/8/layout/default"/>
    <dgm:cxn modelId="{7F08B0D8-C93C-4170-ACBD-C623D6A5A28B}" srcId="{63ED4640-77FD-4948-9ADC-FECE86096441}" destId="{A16B023F-F153-4A11-9483-0968BE53076B}" srcOrd="0" destOrd="0" parTransId="{E496B42D-4BA2-4981-8A06-80B41AE458B8}" sibTransId="{D905DF61-48E7-40F0-BDFF-8AAC342DBC97}"/>
    <dgm:cxn modelId="{B18C40EF-5462-4CDD-AD5F-0183910DB285}" srcId="{63ED4640-77FD-4948-9ADC-FECE86096441}" destId="{09666523-108E-48DC-8A3B-8B8CE647968A}" srcOrd="1" destOrd="0" parTransId="{88C42223-EA83-4F0C-BFC8-9151DDEFC896}" sibTransId="{C8245E18-24F1-4043-A890-A1B81B513ACB}"/>
    <dgm:cxn modelId="{B0D19AC0-8D6D-934E-8979-B16D59349D2C}" type="presParOf" srcId="{EFA6315D-C093-E549-8FCD-F97856DC434F}" destId="{DA761581-1216-FD41-A799-14D1F5209DD3}" srcOrd="0" destOrd="0" presId="urn:microsoft.com/office/officeart/2005/8/layout/default"/>
    <dgm:cxn modelId="{742F6271-0BD9-624E-8A8F-BD07BB992CCE}" type="presParOf" srcId="{EFA6315D-C093-E549-8FCD-F97856DC434F}" destId="{F838FBF2-E79B-584C-903F-B0AD6735D003}" srcOrd="1" destOrd="0" presId="urn:microsoft.com/office/officeart/2005/8/layout/default"/>
    <dgm:cxn modelId="{3022C941-2A90-3E4B-AE2A-700D705C6E95}" type="presParOf" srcId="{EFA6315D-C093-E549-8FCD-F97856DC434F}" destId="{435A72ED-7A98-F74D-883F-F5E6A910B8B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6425DF-2A14-4920-BCC1-5918136726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9AEBF-EBCB-4428-8E13-A11F782E06C6}">
      <dgm:prSet/>
      <dgm:spPr/>
      <dgm:t>
        <a:bodyPr/>
        <a:lstStyle/>
        <a:p>
          <a:r>
            <a:rPr lang="en-US" baseline="0"/>
            <a:t>Hur ändras utseendet för att ge användaren en aning om sitt beteende (t.ex. färg, form, storlek)?</a:t>
          </a:r>
          <a:endParaRPr lang="en-US"/>
        </a:p>
      </dgm:t>
    </dgm:pt>
    <dgm:pt modelId="{649EDD39-8E39-4F95-A99F-13FB0EB0E8C2}" type="parTrans" cxnId="{CA6DE0EE-5931-42AD-B780-C26710A01992}">
      <dgm:prSet/>
      <dgm:spPr/>
      <dgm:t>
        <a:bodyPr/>
        <a:lstStyle/>
        <a:p>
          <a:endParaRPr lang="en-US"/>
        </a:p>
      </dgm:t>
    </dgm:pt>
    <dgm:pt modelId="{2771166B-BEB9-418A-AD3C-E461176E9F53}" type="sibTrans" cxnId="{CA6DE0EE-5931-42AD-B780-C26710A01992}">
      <dgm:prSet/>
      <dgm:spPr/>
      <dgm:t>
        <a:bodyPr/>
        <a:lstStyle/>
        <a:p>
          <a:endParaRPr lang="en-US"/>
        </a:p>
      </dgm:t>
    </dgm:pt>
    <dgm:pt modelId="{B7D9CA81-C588-4E15-B9B4-ECDEC892A3BB}">
      <dgm:prSet/>
      <dgm:spPr/>
      <dgm:t>
        <a:bodyPr/>
        <a:lstStyle/>
        <a:p>
          <a:r>
            <a:rPr lang="en-US" baseline="0"/>
            <a:t>Hur låter du användarna veta att något är på väg att hända (t.ex. etiketter, instruktioner)?</a:t>
          </a:r>
          <a:endParaRPr lang="en-US"/>
        </a:p>
      </dgm:t>
    </dgm:pt>
    <dgm:pt modelId="{CE66C577-227A-4EAF-8C2E-F20114ABF94D}" type="parTrans" cxnId="{3AB17A8F-6C3E-48CA-86EC-B9BFEAA0BF06}">
      <dgm:prSet/>
      <dgm:spPr/>
      <dgm:t>
        <a:bodyPr/>
        <a:lstStyle/>
        <a:p>
          <a:endParaRPr lang="en-US"/>
        </a:p>
      </dgm:t>
    </dgm:pt>
    <dgm:pt modelId="{604B8FAE-AEAD-4975-B64D-AD2354CC842C}" type="sibTrans" cxnId="{3AB17A8F-6C3E-48CA-86EC-B9BFEAA0BF06}">
      <dgm:prSet/>
      <dgm:spPr/>
      <dgm:t>
        <a:bodyPr/>
        <a:lstStyle/>
        <a:p>
          <a:endParaRPr lang="en-US"/>
        </a:p>
      </dgm:t>
    </dgm:pt>
    <dgm:pt modelId="{AC73B254-54F4-6941-8971-BD4D3FB92118}" type="pres">
      <dgm:prSet presAssocID="{E76425DF-2A14-4920-BCC1-5918136726B3}" presName="linear" presStyleCnt="0">
        <dgm:presLayoutVars>
          <dgm:animLvl val="lvl"/>
          <dgm:resizeHandles val="exact"/>
        </dgm:presLayoutVars>
      </dgm:prSet>
      <dgm:spPr/>
    </dgm:pt>
    <dgm:pt modelId="{26A16B5C-5BF3-FC48-8A4A-A27058065F59}" type="pres">
      <dgm:prSet presAssocID="{0C49AEBF-EBCB-4428-8E13-A11F782E06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2B9BA7-9AD1-544A-BE60-21E8C6460C79}" type="pres">
      <dgm:prSet presAssocID="{2771166B-BEB9-418A-AD3C-E461176E9F53}" presName="spacer" presStyleCnt="0"/>
      <dgm:spPr/>
    </dgm:pt>
    <dgm:pt modelId="{8CC1E9E0-2F15-C943-820D-24377642FD24}" type="pres">
      <dgm:prSet presAssocID="{B7D9CA81-C588-4E15-B9B4-ECDEC892A3B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7C4C30-CA15-2E45-816E-3D1F287F6940}" type="presOf" srcId="{E76425DF-2A14-4920-BCC1-5918136726B3}" destId="{AC73B254-54F4-6941-8971-BD4D3FB92118}" srcOrd="0" destOrd="0" presId="urn:microsoft.com/office/officeart/2005/8/layout/vList2"/>
    <dgm:cxn modelId="{94B18230-3A9E-C848-9854-DE472F88C938}" type="presOf" srcId="{B7D9CA81-C588-4E15-B9B4-ECDEC892A3BB}" destId="{8CC1E9E0-2F15-C943-820D-24377642FD24}" srcOrd="0" destOrd="0" presId="urn:microsoft.com/office/officeart/2005/8/layout/vList2"/>
    <dgm:cxn modelId="{3AB17A8F-6C3E-48CA-86EC-B9BFEAA0BF06}" srcId="{E76425DF-2A14-4920-BCC1-5918136726B3}" destId="{B7D9CA81-C588-4E15-B9B4-ECDEC892A3BB}" srcOrd="1" destOrd="0" parTransId="{CE66C577-227A-4EAF-8C2E-F20114ABF94D}" sibTransId="{604B8FAE-AEAD-4975-B64D-AD2354CC842C}"/>
    <dgm:cxn modelId="{EA989CE8-5AB6-8D43-9327-1ED45CDF0BB2}" type="presOf" srcId="{0C49AEBF-EBCB-4428-8E13-A11F782E06C6}" destId="{26A16B5C-5BF3-FC48-8A4A-A27058065F59}" srcOrd="0" destOrd="0" presId="urn:microsoft.com/office/officeart/2005/8/layout/vList2"/>
    <dgm:cxn modelId="{CA6DE0EE-5931-42AD-B780-C26710A01992}" srcId="{E76425DF-2A14-4920-BCC1-5918136726B3}" destId="{0C49AEBF-EBCB-4428-8E13-A11F782E06C6}" srcOrd="0" destOrd="0" parTransId="{649EDD39-8E39-4F95-A99F-13FB0EB0E8C2}" sibTransId="{2771166B-BEB9-418A-AD3C-E461176E9F53}"/>
    <dgm:cxn modelId="{BC72976F-A1A6-2C4B-9F2A-43B10857B428}" type="presParOf" srcId="{AC73B254-54F4-6941-8971-BD4D3FB92118}" destId="{26A16B5C-5BF3-FC48-8A4A-A27058065F59}" srcOrd="0" destOrd="0" presId="urn:microsoft.com/office/officeart/2005/8/layout/vList2"/>
    <dgm:cxn modelId="{E049B333-3E2A-2043-9A2C-CB9FE29C0674}" type="presParOf" srcId="{AC73B254-54F4-6941-8971-BD4D3FB92118}" destId="{9F2B9BA7-9AD1-544A-BE60-21E8C6460C79}" srcOrd="1" destOrd="0" presId="urn:microsoft.com/office/officeart/2005/8/layout/vList2"/>
    <dgm:cxn modelId="{5D2557D5-14C2-6A46-888F-1FD245EC23E1}" type="presParOf" srcId="{AC73B254-54F4-6941-8971-BD4D3FB92118}" destId="{8CC1E9E0-2F15-C943-820D-24377642FD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6DF519-B76A-4C6A-B82C-76B5904A7B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685742-13F0-49D9-971C-27AAC7B589C7}">
      <dgm:prSet/>
      <dgm:spPr/>
      <dgm:t>
        <a:bodyPr/>
        <a:lstStyle/>
        <a:p>
          <a:r>
            <a:rPr lang="en-US" baseline="0"/>
            <a:t>Hur förhindrar du fel?</a:t>
          </a:r>
          <a:endParaRPr lang="en-US"/>
        </a:p>
      </dgm:t>
    </dgm:pt>
    <dgm:pt modelId="{F205878B-ED6F-41B4-BA12-19B6B06D7F44}" type="parTrans" cxnId="{BF0B9A01-7220-4113-BAF5-CE7ECDF2A997}">
      <dgm:prSet/>
      <dgm:spPr/>
      <dgm:t>
        <a:bodyPr/>
        <a:lstStyle/>
        <a:p>
          <a:endParaRPr lang="en-US"/>
        </a:p>
      </dgm:t>
    </dgm:pt>
    <dgm:pt modelId="{2608C60F-BAD1-4FAC-8E85-4D77724FDF42}" type="sibTrans" cxnId="{BF0B9A01-7220-4113-BAF5-CE7ECDF2A997}">
      <dgm:prSet/>
      <dgm:spPr/>
      <dgm:t>
        <a:bodyPr/>
        <a:lstStyle/>
        <a:p>
          <a:endParaRPr lang="en-US"/>
        </a:p>
      </dgm:t>
    </dgm:pt>
    <dgm:pt modelId="{75F6A047-BE49-48D1-ADA0-F11B9BD4D0EA}">
      <dgm:prSet/>
      <dgm:spPr/>
      <dgm:t>
        <a:bodyPr/>
        <a:lstStyle/>
        <a:p>
          <a:r>
            <a:rPr lang="en-US" baseline="0"/>
            <a:t>Om ett fel inträffar, hur vet användaren vad som hände och hur man kan återställa det?</a:t>
          </a:r>
          <a:endParaRPr lang="en-US"/>
        </a:p>
      </dgm:t>
    </dgm:pt>
    <dgm:pt modelId="{3C4A8393-6213-4574-A472-8EE44BCDF5FC}" type="parTrans" cxnId="{1F968A8A-FD7A-4840-B748-6EF87151ED6B}">
      <dgm:prSet/>
      <dgm:spPr/>
      <dgm:t>
        <a:bodyPr/>
        <a:lstStyle/>
        <a:p>
          <a:endParaRPr lang="en-US"/>
        </a:p>
      </dgm:t>
    </dgm:pt>
    <dgm:pt modelId="{055A53EB-F6BE-4799-B74E-7AB2D5D9166A}" type="sibTrans" cxnId="{1F968A8A-FD7A-4840-B748-6EF87151ED6B}">
      <dgm:prSet/>
      <dgm:spPr/>
      <dgm:t>
        <a:bodyPr/>
        <a:lstStyle/>
        <a:p>
          <a:endParaRPr lang="en-US"/>
        </a:p>
      </dgm:t>
    </dgm:pt>
    <dgm:pt modelId="{A947C502-E8FE-1449-8F1D-2832806860CA}" type="pres">
      <dgm:prSet presAssocID="{6C6DF519-B76A-4C6A-B82C-76B5904A7B4B}" presName="linear" presStyleCnt="0">
        <dgm:presLayoutVars>
          <dgm:animLvl val="lvl"/>
          <dgm:resizeHandles val="exact"/>
        </dgm:presLayoutVars>
      </dgm:prSet>
      <dgm:spPr/>
    </dgm:pt>
    <dgm:pt modelId="{E6D3A4DD-E3F3-2349-88D1-A5297E9FB0EC}" type="pres">
      <dgm:prSet presAssocID="{E6685742-13F0-49D9-971C-27AAC7B589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AFBE7D-4046-5C46-9603-8858D5EB383B}" type="pres">
      <dgm:prSet presAssocID="{2608C60F-BAD1-4FAC-8E85-4D77724FDF42}" presName="spacer" presStyleCnt="0"/>
      <dgm:spPr/>
    </dgm:pt>
    <dgm:pt modelId="{8E390A07-CCC3-5843-AFAA-272D41695977}" type="pres">
      <dgm:prSet presAssocID="{75F6A047-BE49-48D1-ADA0-F11B9BD4D0E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F0B9A01-7220-4113-BAF5-CE7ECDF2A997}" srcId="{6C6DF519-B76A-4C6A-B82C-76B5904A7B4B}" destId="{E6685742-13F0-49D9-971C-27AAC7B589C7}" srcOrd="0" destOrd="0" parTransId="{F205878B-ED6F-41B4-BA12-19B6B06D7F44}" sibTransId="{2608C60F-BAD1-4FAC-8E85-4D77724FDF42}"/>
    <dgm:cxn modelId="{0FFE662E-C4CF-334B-82FE-99F40F958E5C}" type="presOf" srcId="{75F6A047-BE49-48D1-ADA0-F11B9BD4D0EA}" destId="{8E390A07-CCC3-5843-AFAA-272D41695977}" srcOrd="0" destOrd="0" presId="urn:microsoft.com/office/officeart/2005/8/layout/vList2"/>
    <dgm:cxn modelId="{1F968A8A-FD7A-4840-B748-6EF87151ED6B}" srcId="{6C6DF519-B76A-4C6A-B82C-76B5904A7B4B}" destId="{75F6A047-BE49-48D1-ADA0-F11B9BD4D0EA}" srcOrd="1" destOrd="0" parTransId="{3C4A8393-6213-4574-A472-8EE44BCDF5FC}" sibTransId="{055A53EB-F6BE-4799-B74E-7AB2D5D9166A}"/>
    <dgm:cxn modelId="{2F0F8D99-DAC8-7A43-AFD0-6E0077729E67}" type="presOf" srcId="{6C6DF519-B76A-4C6A-B82C-76B5904A7B4B}" destId="{A947C502-E8FE-1449-8F1D-2832806860CA}" srcOrd="0" destOrd="0" presId="urn:microsoft.com/office/officeart/2005/8/layout/vList2"/>
    <dgm:cxn modelId="{8DB8F5E0-F43B-D14F-AD24-CD6020258BDF}" type="presOf" srcId="{E6685742-13F0-49D9-971C-27AAC7B589C7}" destId="{E6D3A4DD-E3F3-2349-88D1-A5297E9FB0EC}" srcOrd="0" destOrd="0" presId="urn:microsoft.com/office/officeart/2005/8/layout/vList2"/>
    <dgm:cxn modelId="{ED0CED1D-0363-5B43-90B7-7F9292153DB8}" type="presParOf" srcId="{A947C502-E8FE-1449-8F1D-2832806860CA}" destId="{E6D3A4DD-E3F3-2349-88D1-A5297E9FB0EC}" srcOrd="0" destOrd="0" presId="urn:microsoft.com/office/officeart/2005/8/layout/vList2"/>
    <dgm:cxn modelId="{F486DFB4-EACA-F541-BBE1-FEA3256E3B46}" type="presParOf" srcId="{A947C502-E8FE-1449-8F1D-2832806860CA}" destId="{88AFBE7D-4046-5C46-9603-8858D5EB383B}" srcOrd="1" destOrd="0" presId="urn:microsoft.com/office/officeart/2005/8/layout/vList2"/>
    <dgm:cxn modelId="{513563C7-DD71-3149-B949-19D7FB999FE9}" type="presParOf" srcId="{A947C502-E8FE-1449-8F1D-2832806860CA}" destId="{8E390A07-CCC3-5843-AFAA-272D41695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A4BC4A-5DD7-45C2-8A67-82E21C8106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AA8157-9505-4016-9CC8-77EFF2939436}">
      <dgm:prSet/>
      <dgm:spPr/>
      <dgm:t>
        <a:bodyPr/>
        <a:lstStyle/>
        <a:p>
          <a:r>
            <a:rPr lang="en-US" baseline="0"/>
            <a:t>Vilken typ av feedback ska användaren få när de vidtar några åtgärder (t.ex. bekräftelsemeddelande)?</a:t>
          </a:r>
          <a:endParaRPr lang="en-US"/>
        </a:p>
      </dgm:t>
    </dgm:pt>
    <dgm:pt modelId="{B243048F-8663-4973-A476-9FAB71D1A6D3}" type="parTrans" cxnId="{1AA0AD27-F845-4264-AF81-34102D041DC3}">
      <dgm:prSet/>
      <dgm:spPr/>
      <dgm:t>
        <a:bodyPr/>
        <a:lstStyle/>
        <a:p>
          <a:endParaRPr lang="en-US"/>
        </a:p>
      </dgm:t>
    </dgm:pt>
    <dgm:pt modelId="{6944B8B1-7875-4D57-8C26-256B649003B2}" type="sibTrans" cxnId="{1AA0AD27-F845-4264-AF81-34102D041DC3}">
      <dgm:prSet/>
      <dgm:spPr/>
      <dgm:t>
        <a:bodyPr/>
        <a:lstStyle/>
        <a:p>
          <a:endParaRPr lang="en-US"/>
        </a:p>
      </dgm:t>
    </dgm:pt>
    <dgm:pt modelId="{13C2EB06-A341-4878-9382-338E86015C0C}">
      <dgm:prSet/>
      <dgm:spPr/>
      <dgm:t>
        <a:bodyPr/>
        <a:lstStyle/>
        <a:p>
          <a:r>
            <a:rPr lang="en-US" baseline="0"/>
            <a:t>Hur snabb ska feedbacken vara?</a:t>
          </a:r>
          <a:endParaRPr lang="en-US"/>
        </a:p>
      </dgm:t>
    </dgm:pt>
    <dgm:pt modelId="{52DC1F24-7F4E-4F4C-B6BA-085CBE397FE4}" type="parTrans" cxnId="{86AF2789-9221-4F48-B2C8-1972B554A696}">
      <dgm:prSet/>
      <dgm:spPr/>
      <dgm:t>
        <a:bodyPr/>
        <a:lstStyle/>
        <a:p>
          <a:endParaRPr lang="en-US"/>
        </a:p>
      </dgm:t>
    </dgm:pt>
    <dgm:pt modelId="{312700FE-E23E-4D16-8FA4-3763ACD17CA4}" type="sibTrans" cxnId="{86AF2789-9221-4F48-B2C8-1972B554A696}">
      <dgm:prSet/>
      <dgm:spPr/>
      <dgm:t>
        <a:bodyPr/>
        <a:lstStyle/>
        <a:p>
          <a:endParaRPr lang="en-US"/>
        </a:p>
      </dgm:t>
    </dgm:pt>
    <dgm:pt modelId="{1F369DCB-796A-C14D-AC59-218D283AEA72}" type="pres">
      <dgm:prSet presAssocID="{74A4BC4A-5DD7-45C2-8A67-82E21C810681}" presName="linear" presStyleCnt="0">
        <dgm:presLayoutVars>
          <dgm:animLvl val="lvl"/>
          <dgm:resizeHandles val="exact"/>
        </dgm:presLayoutVars>
      </dgm:prSet>
      <dgm:spPr/>
    </dgm:pt>
    <dgm:pt modelId="{3DAD322D-F4BA-2041-BB85-C85C6260062B}" type="pres">
      <dgm:prSet presAssocID="{20AA8157-9505-4016-9CC8-77EFF29394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EF9CA8-E6F0-9C44-833E-80ECF36ADBC1}" type="pres">
      <dgm:prSet presAssocID="{6944B8B1-7875-4D57-8C26-256B649003B2}" presName="spacer" presStyleCnt="0"/>
      <dgm:spPr/>
    </dgm:pt>
    <dgm:pt modelId="{B3510458-81CD-F34E-A3D3-5D4C3573B4F4}" type="pres">
      <dgm:prSet presAssocID="{13C2EB06-A341-4878-9382-338E86015C0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AA0AD27-F845-4264-AF81-34102D041DC3}" srcId="{74A4BC4A-5DD7-45C2-8A67-82E21C810681}" destId="{20AA8157-9505-4016-9CC8-77EFF2939436}" srcOrd="0" destOrd="0" parTransId="{B243048F-8663-4973-A476-9FAB71D1A6D3}" sibTransId="{6944B8B1-7875-4D57-8C26-256B649003B2}"/>
    <dgm:cxn modelId="{5A9E4835-C0F3-B943-B73E-98D6C7E8DB09}" type="presOf" srcId="{20AA8157-9505-4016-9CC8-77EFF2939436}" destId="{3DAD322D-F4BA-2041-BB85-C85C6260062B}" srcOrd="0" destOrd="0" presId="urn:microsoft.com/office/officeart/2005/8/layout/vList2"/>
    <dgm:cxn modelId="{62C8AA63-EBA9-DC4F-A957-DFE3601DDC41}" type="presOf" srcId="{13C2EB06-A341-4878-9382-338E86015C0C}" destId="{B3510458-81CD-F34E-A3D3-5D4C3573B4F4}" srcOrd="0" destOrd="0" presId="urn:microsoft.com/office/officeart/2005/8/layout/vList2"/>
    <dgm:cxn modelId="{DDDE2987-1AF1-FE4D-9027-2CC4EB433291}" type="presOf" srcId="{74A4BC4A-5DD7-45C2-8A67-82E21C810681}" destId="{1F369DCB-796A-C14D-AC59-218D283AEA72}" srcOrd="0" destOrd="0" presId="urn:microsoft.com/office/officeart/2005/8/layout/vList2"/>
    <dgm:cxn modelId="{86AF2789-9221-4F48-B2C8-1972B554A696}" srcId="{74A4BC4A-5DD7-45C2-8A67-82E21C810681}" destId="{13C2EB06-A341-4878-9382-338E86015C0C}" srcOrd="1" destOrd="0" parTransId="{52DC1F24-7F4E-4F4C-B6BA-085CBE397FE4}" sibTransId="{312700FE-E23E-4D16-8FA4-3763ACD17CA4}"/>
    <dgm:cxn modelId="{BC822AB5-C29C-DE4B-A8FF-389C62E7BD8E}" type="presParOf" srcId="{1F369DCB-796A-C14D-AC59-218D283AEA72}" destId="{3DAD322D-F4BA-2041-BB85-C85C6260062B}" srcOrd="0" destOrd="0" presId="urn:microsoft.com/office/officeart/2005/8/layout/vList2"/>
    <dgm:cxn modelId="{D314BE77-745B-6B47-AA6E-920B73063644}" type="presParOf" srcId="{1F369DCB-796A-C14D-AC59-218D283AEA72}" destId="{72EF9CA8-E6F0-9C44-833E-80ECF36ADBC1}" srcOrd="1" destOrd="0" presId="urn:microsoft.com/office/officeart/2005/8/layout/vList2"/>
    <dgm:cxn modelId="{CD2B096D-CCA7-AA4E-9B44-0245CEAB8CE8}" type="presParOf" srcId="{1F369DCB-796A-C14D-AC59-218D283AEA72}" destId="{B3510458-81CD-F34E-A3D3-5D4C3573B4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ADC0-9340-4D44-A9AC-D69B7DB2141F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Antalet klick för att göra något?</a:t>
          </a:r>
          <a:endParaRPr lang="en-US" sz="3000" kern="1200"/>
        </a:p>
      </dsp:txBody>
      <dsp:txXfrm>
        <a:off x="0" y="887479"/>
        <a:ext cx="3145311" cy="1887187"/>
      </dsp:txXfrm>
    </dsp:sp>
    <dsp:sp modelId="{0F3FFCCC-8CFA-F040-A68D-7163EC4FB658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Felmedelanden?</a:t>
          </a:r>
          <a:endParaRPr lang="en-US" sz="3000" kern="1200"/>
        </a:p>
      </dsp:txBody>
      <dsp:txXfrm>
        <a:off x="3459843" y="887479"/>
        <a:ext cx="3145311" cy="1887187"/>
      </dsp:txXfrm>
    </dsp:sp>
    <dsp:sp modelId="{F3362704-1D90-0145-9B0B-C277A3A67AAD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Slita håret för att man blir föbannad av att använda Appen, webbsidan?</a:t>
          </a:r>
          <a:endParaRPr lang="en-US" sz="3000" kern="1200"/>
        </a:p>
      </dsp:txBody>
      <dsp:txXfrm>
        <a:off x="6919686" y="887479"/>
        <a:ext cx="3145311" cy="18871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EEED-5045-0947-BF09-541F6D3E43D3}">
      <dsp:nvSpPr>
        <dsp:cNvPr id="0" name=""/>
        <dsp:cNvSpPr/>
      </dsp:nvSpPr>
      <dsp:spPr>
        <a:xfrm>
          <a:off x="526839" y="649"/>
          <a:ext cx="2816037" cy="16896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Interaktion mellan människa och dator: Studier av hur människor interagerar med datorer</a:t>
          </a:r>
          <a:endParaRPr lang="en-US" sz="2200" kern="1200"/>
        </a:p>
      </dsp:txBody>
      <dsp:txXfrm>
        <a:off x="526839" y="649"/>
        <a:ext cx="2816037" cy="1689622"/>
      </dsp:txXfrm>
    </dsp:sp>
    <dsp:sp modelId="{108876D2-E998-D34B-B65D-0222421B6624}">
      <dsp:nvSpPr>
        <dsp:cNvPr id="0" name=""/>
        <dsp:cNvSpPr/>
      </dsp:nvSpPr>
      <dsp:spPr>
        <a:xfrm>
          <a:off x="3624480" y="649"/>
          <a:ext cx="2816037" cy="16896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Interaktionsdesign: Design av interaktivt beteende</a:t>
          </a:r>
          <a:endParaRPr lang="en-US" sz="2200" kern="1200"/>
        </a:p>
      </dsp:txBody>
      <dsp:txXfrm>
        <a:off x="3624480" y="649"/>
        <a:ext cx="2816037" cy="1689622"/>
      </dsp:txXfrm>
    </dsp:sp>
    <dsp:sp modelId="{0490F38F-93D6-5B41-B24D-DC4A32679F94}">
      <dsp:nvSpPr>
        <dsp:cNvPr id="0" name=""/>
        <dsp:cNvSpPr/>
      </dsp:nvSpPr>
      <dsp:spPr>
        <a:xfrm>
          <a:off x="6722121" y="649"/>
          <a:ext cx="2816037" cy="16896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Innehållsstrategi: Planering, utveckling och hantering av innehåll</a:t>
          </a:r>
          <a:endParaRPr lang="en-US" sz="2200" kern="1200"/>
        </a:p>
      </dsp:txBody>
      <dsp:txXfrm>
        <a:off x="6722121" y="649"/>
        <a:ext cx="2816037" cy="1689622"/>
      </dsp:txXfrm>
    </dsp:sp>
    <dsp:sp modelId="{6873977A-4269-A644-AB89-A418E9FBABE6}">
      <dsp:nvSpPr>
        <dsp:cNvPr id="0" name=""/>
        <dsp:cNvSpPr/>
      </dsp:nvSpPr>
      <dsp:spPr>
        <a:xfrm>
          <a:off x="2075660" y="1971875"/>
          <a:ext cx="2816037" cy="16896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Informationsarkitektur: Organisation, märkning och navigering</a:t>
          </a:r>
          <a:endParaRPr lang="en-US" sz="2200" kern="1200"/>
        </a:p>
      </dsp:txBody>
      <dsp:txXfrm>
        <a:off x="2075660" y="1971875"/>
        <a:ext cx="2816037" cy="1689622"/>
      </dsp:txXfrm>
    </dsp:sp>
    <dsp:sp modelId="{B5D5E96B-80AA-D94E-ABC4-441BC8D8B197}">
      <dsp:nvSpPr>
        <dsp:cNvPr id="0" name=""/>
        <dsp:cNvSpPr/>
      </dsp:nvSpPr>
      <dsp:spPr>
        <a:xfrm>
          <a:off x="5173300" y="1971875"/>
          <a:ext cx="2816037" cy="16896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Användbarhetstestning: Användningstestning av slutanvändare</a:t>
          </a:r>
          <a:endParaRPr lang="en-US" sz="2200" kern="1200"/>
        </a:p>
      </dsp:txBody>
      <dsp:txXfrm>
        <a:off x="5173300" y="1971875"/>
        <a:ext cx="2816037" cy="1689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860DA-DE87-6E4C-80DD-1ACC7CCF87A8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Om ditt system inte är användarvänligt så finns det konkurrenter som uppfyller det kriteriet</a:t>
          </a:r>
          <a:endParaRPr lang="en-US" sz="2600" kern="1200"/>
        </a:p>
      </dsp:txBody>
      <dsp:txXfrm>
        <a:off x="0" y="887479"/>
        <a:ext cx="3145311" cy="1887187"/>
      </dsp:txXfrm>
    </dsp:sp>
    <dsp:sp modelId="{AE592A04-CE43-1A4E-8AEB-4519DA9DA51A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Håll användarna kvar med lättanvänt UX</a:t>
          </a:r>
          <a:endParaRPr lang="en-US" sz="2600" kern="1200"/>
        </a:p>
      </dsp:txBody>
      <dsp:txXfrm>
        <a:off x="3459843" y="887479"/>
        <a:ext cx="3145311" cy="1887187"/>
      </dsp:txXfrm>
    </dsp:sp>
    <dsp:sp modelId="{1487CC21-82DC-A441-9B33-E1B3C41A2D17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Genomtänkt UX kan minska utvecklings ineffektivitet (behöver inte göra om arbete)</a:t>
          </a:r>
          <a:endParaRPr lang="en-US" sz="2600" kern="1200"/>
        </a:p>
      </dsp:txBody>
      <dsp:txXfrm>
        <a:off x="6919686" y="887479"/>
        <a:ext cx="3145311" cy="1887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8F371-B83C-D849-8475-9B129ABA525D}">
      <dsp:nvSpPr>
        <dsp:cNvPr id="0" name=""/>
        <dsp:cNvSpPr/>
      </dsp:nvSpPr>
      <dsp:spPr>
        <a:xfrm>
          <a:off x="0" y="833"/>
          <a:ext cx="10064998" cy="1160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Användarupplevelsen omfattar alla aspekter av slutanvändarens interaktion med företag, dess tjänster och dess produkter</a:t>
          </a:r>
          <a:endParaRPr lang="en-US" sz="3100" kern="1200"/>
        </a:p>
      </dsp:txBody>
      <dsp:txXfrm>
        <a:off x="56658" y="57491"/>
        <a:ext cx="9951682" cy="1047324"/>
      </dsp:txXfrm>
    </dsp:sp>
    <dsp:sp modelId="{DCA4BD01-110B-2742-912B-6B16A096A26F}">
      <dsp:nvSpPr>
        <dsp:cNvPr id="0" name=""/>
        <dsp:cNvSpPr/>
      </dsp:nvSpPr>
      <dsp:spPr>
        <a:xfrm>
          <a:off x="0" y="1250753"/>
          <a:ext cx="10064998" cy="1160640"/>
        </a:xfrm>
        <a:prstGeom prst="roundRect">
          <a:avLst/>
        </a:prstGeom>
        <a:solidFill>
          <a:schemeClr val="accent2">
            <a:hueOff val="1507643"/>
            <a:satOff val="-282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Känslor spelar en stor roll, och de kan förändras över tiden</a:t>
          </a:r>
          <a:endParaRPr lang="en-US" sz="3100" kern="1200"/>
        </a:p>
      </dsp:txBody>
      <dsp:txXfrm>
        <a:off x="56658" y="1307411"/>
        <a:ext cx="9951682" cy="1047324"/>
      </dsp:txXfrm>
    </dsp:sp>
    <dsp:sp modelId="{68EF35DD-CEF1-1743-84D8-1B0715826776}">
      <dsp:nvSpPr>
        <dsp:cNvPr id="0" name=""/>
        <dsp:cNvSpPr/>
      </dsp:nvSpPr>
      <dsp:spPr>
        <a:xfrm>
          <a:off x="0" y="2500673"/>
          <a:ext cx="10064998" cy="116064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ROI (Return Of Investment) </a:t>
          </a:r>
          <a:r>
            <a:rPr lang="en-US" sz="3100" kern="1200" baseline="0" dirty="0" err="1"/>
            <a:t>för</a:t>
          </a:r>
          <a:r>
            <a:rPr lang="en-US" sz="3100" kern="1200" baseline="0" dirty="0"/>
            <a:t> UX </a:t>
          </a:r>
          <a:r>
            <a:rPr lang="en-US" sz="3100" kern="1200" baseline="0" dirty="0" err="1"/>
            <a:t>blir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tydligare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varje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dag</a:t>
          </a:r>
          <a:r>
            <a:rPr lang="en-US" sz="3100" kern="1200" baseline="0" dirty="0"/>
            <a:t>, </a:t>
          </a:r>
          <a:r>
            <a:rPr lang="en-US" sz="3100" kern="1200" baseline="0" dirty="0" err="1"/>
            <a:t>vilket</a:t>
          </a:r>
          <a:r>
            <a:rPr lang="en-US" sz="3100" kern="1200" baseline="0" dirty="0"/>
            <a:t> de </a:t>
          </a:r>
          <a:r>
            <a:rPr lang="en-US" sz="3100" kern="1200" baseline="0" dirty="0" err="1"/>
            <a:t>flesta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företag</a:t>
          </a:r>
          <a:r>
            <a:rPr lang="en-US" sz="3100" kern="1200" baseline="0" dirty="0"/>
            <a:t> inset redan</a:t>
          </a:r>
          <a:endParaRPr lang="en-US" sz="3100" kern="1200" dirty="0"/>
        </a:p>
      </dsp:txBody>
      <dsp:txXfrm>
        <a:off x="56658" y="2557331"/>
        <a:ext cx="9951682" cy="1047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FB94A-8A4C-1843-B342-B81C6F8A45D6}">
      <dsp:nvSpPr>
        <dsp:cNvPr id="0" name=""/>
        <dsp:cNvSpPr/>
      </dsp:nvSpPr>
      <dsp:spPr>
        <a:xfrm>
          <a:off x="0" y="689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8C917-4CB1-2248-81DE-F747B9D012A7}">
      <dsp:nvSpPr>
        <dsp:cNvPr id="0" name=""/>
        <dsp:cNvSpPr/>
      </dsp:nvSpPr>
      <dsp:spPr>
        <a:xfrm>
          <a:off x="0" y="68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Nyttan</a:t>
          </a:r>
          <a:endParaRPr lang="en-US" sz="1600" kern="1200" dirty="0"/>
        </a:p>
      </dsp:txBody>
      <dsp:txXfrm>
        <a:off x="0" y="689"/>
        <a:ext cx="5568287" cy="564377"/>
      </dsp:txXfrm>
    </dsp:sp>
    <dsp:sp modelId="{E75C7D5A-2C36-2746-A752-9B5CCFAF7251}">
      <dsp:nvSpPr>
        <dsp:cNvPr id="0" name=""/>
        <dsp:cNvSpPr/>
      </dsp:nvSpPr>
      <dsp:spPr>
        <a:xfrm>
          <a:off x="0" y="565066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1CE64-2EF5-D843-815C-D2B96DE89E62}">
      <dsp:nvSpPr>
        <dsp:cNvPr id="0" name=""/>
        <dsp:cNvSpPr/>
      </dsp:nvSpPr>
      <dsp:spPr>
        <a:xfrm>
          <a:off x="0" y="56506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</a:t>
          </a:r>
          <a:r>
            <a:rPr lang="sv-SE" sz="1600" kern="1200" dirty="0" err="1"/>
            <a:t>nvändvänlighet</a:t>
          </a:r>
          <a:r>
            <a:rPr lang="sv-SE" sz="1600" kern="1200" dirty="0"/>
            <a:t> / </a:t>
          </a:r>
          <a:r>
            <a:rPr lang="en-US" sz="1600" kern="1200" baseline="0" dirty="0" err="1"/>
            <a:t>Användbart</a:t>
          </a:r>
          <a:r>
            <a:rPr lang="en-US" sz="1600" kern="1200" baseline="0" dirty="0"/>
            <a:t> / </a:t>
          </a:r>
          <a:r>
            <a:rPr lang="en-US" sz="1600" kern="1200" baseline="0" dirty="0" err="1"/>
            <a:t>Användbarhet</a:t>
          </a:r>
          <a:endParaRPr lang="en-US" sz="1600" kern="1200" dirty="0"/>
        </a:p>
      </dsp:txBody>
      <dsp:txXfrm>
        <a:off x="0" y="565066"/>
        <a:ext cx="5568287" cy="564377"/>
      </dsp:txXfrm>
    </dsp:sp>
    <dsp:sp modelId="{2EA17A87-6937-6543-AC15-CF34C2CAD473}">
      <dsp:nvSpPr>
        <dsp:cNvPr id="0" name=""/>
        <dsp:cNvSpPr/>
      </dsp:nvSpPr>
      <dsp:spPr>
        <a:xfrm>
          <a:off x="0" y="1129443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4AF68-659C-0643-8CCA-0E8A66465757}">
      <dsp:nvSpPr>
        <dsp:cNvPr id="0" name=""/>
        <dsp:cNvSpPr/>
      </dsp:nvSpPr>
      <dsp:spPr>
        <a:xfrm>
          <a:off x="0" y="112944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Användargränssnitt</a:t>
          </a:r>
          <a:endParaRPr lang="en-US" sz="1600" kern="1200" dirty="0"/>
        </a:p>
      </dsp:txBody>
      <dsp:txXfrm>
        <a:off x="0" y="1129443"/>
        <a:ext cx="5568287" cy="564377"/>
      </dsp:txXfrm>
    </dsp:sp>
    <dsp:sp modelId="{BD6A98F0-465C-9546-9112-B7E77915E521}">
      <dsp:nvSpPr>
        <dsp:cNvPr id="0" name=""/>
        <dsp:cNvSpPr/>
      </dsp:nvSpPr>
      <dsp:spPr>
        <a:xfrm>
          <a:off x="0" y="1693820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7F4F-3785-984B-93E3-3850BDF4801D}">
      <dsp:nvSpPr>
        <dsp:cNvPr id="0" name=""/>
        <dsp:cNvSpPr/>
      </dsp:nvSpPr>
      <dsp:spPr>
        <a:xfrm>
          <a:off x="0" y="1693820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Grafisk</a:t>
          </a:r>
          <a:r>
            <a:rPr lang="en-US" sz="1600" kern="1200" baseline="0" dirty="0"/>
            <a:t> / </a:t>
          </a:r>
          <a:r>
            <a:rPr lang="sv-SE" sz="1600" kern="1200" baseline="0" noProof="0" dirty="0"/>
            <a:t>visuell</a:t>
          </a:r>
          <a:r>
            <a:rPr lang="en-US" sz="1600" kern="1200" baseline="0" dirty="0"/>
            <a:t> design</a:t>
          </a:r>
          <a:endParaRPr lang="en-US" sz="1600" kern="1200" dirty="0"/>
        </a:p>
      </dsp:txBody>
      <dsp:txXfrm>
        <a:off x="0" y="1693820"/>
        <a:ext cx="5568287" cy="564377"/>
      </dsp:txXfrm>
    </dsp:sp>
    <dsp:sp modelId="{A40A39A0-4449-DE4F-BCFD-8E69E3A6BF96}">
      <dsp:nvSpPr>
        <dsp:cNvPr id="0" name=""/>
        <dsp:cNvSpPr/>
      </dsp:nvSpPr>
      <dsp:spPr>
        <a:xfrm>
          <a:off x="0" y="2258197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F14E9-CD61-6C4C-BDD5-75AD903DA24D}">
      <dsp:nvSpPr>
        <dsp:cNvPr id="0" name=""/>
        <dsp:cNvSpPr/>
      </dsp:nvSpPr>
      <dsp:spPr>
        <a:xfrm>
          <a:off x="0" y="2258197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Användarundersökning</a:t>
          </a:r>
          <a:endParaRPr lang="en-US" sz="1600" kern="1200" dirty="0"/>
        </a:p>
      </dsp:txBody>
      <dsp:txXfrm>
        <a:off x="0" y="2258197"/>
        <a:ext cx="5568287" cy="564377"/>
      </dsp:txXfrm>
    </dsp:sp>
    <dsp:sp modelId="{7494F82B-D1C7-8B41-B1CD-FC67F2AEA910}">
      <dsp:nvSpPr>
        <dsp:cNvPr id="0" name=""/>
        <dsp:cNvSpPr/>
      </dsp:nvSpPr>
      <dsp:spPr>
        <a:xfrm>
          <a:off x="0" y="2822575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6BCDC-8A34-B84A-91C1-66411CCC4615}">
      <dsp:nvSpPr>
        <dsp:cNvPr id="0" name=""/>
        <dsp:cNvSpPr/>
      </dsp:nvSpPr>
      <dsp:spPr>
        <a:xfrm>
          <a:off x="0" y="2822575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mellan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människa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och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dator</a:t>
          </a:r>
          <a:r>
            <a:rPr lang="en-US" sz="1600" kern="1200" baseline="0" dirty="0"/>
            <a:t> (Human-computer interaction (HCI))</a:t>
          </a:r>
          <a:endParaRPr lang="en-US" sz="1600" kern="1200" dirty="0"/>
        </a:p>
      </dsp:txBody>
      <dsp:txXfrm>
        <a:off x="0" y="2822575"/>
        <a:ext cx="5568287" cy="564377"/>
      </dsp:txXfrm>
    </dsp:sp>
    <dsp:sp modelId="{28EE8DE6-E5A0-D944-BC80-66CF064F3EE8}">
      <dsp:nvSpPr>
        <dsp:cNvPr id="0" name=""/>
        <dsp:cNvSpPr/>
      </dsp:nvSpPr>
      <dsp:spPr>
        <a:xfrm>
          <a:off x="0" y="3386952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0F6CA-DA5A-F34A-B5B9-4B4D86085CC2}">
      <dsp:nvSpPr>
        <dsp:cNvPr id="0" name=""/>
        <dsp:cNvSpPr/>
      </dsp:nvSpPr>
      <dsp:spPr>
        <a:xfrm>
          <a:off x="0" y="3386952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Interaktionsdesign</a:t>
          </a:r>
          <a:endParaRPr lang="en-US" sz="1600" kern="1200" dirty="0"/>
        </a:p>
      </dsp:txBody>
      <dsp:txXfrm>
        <a:off x="0" y="3386952"/>
        <a:ext cx="5568287" cy="564377"/>
      </dsp:txXfrm>
    </dsp:sp>
    <dsp:sp modelId="{612CD4F1-8E81-FD47-B744-0E5F0BD0CF5D}">
      <dsp:nvSpPr>
        <dsp:cNvPr id="0" name=""/>
        <dsp:cNvSpPr/>
      </dsp:nvSpPr>
      <dsp:spPr>
        <a:xfrm>
          <a:off x="0" y="3951329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CF74E-1D70-8E44-8161-0EDA1D060473}">
      <dsp:nvSpPr>
        <dsp:cNvPr id="0" name=""/>
        <dsp:cNvSpPr/>
      </dsp:nvSpPr>
      <dsp:spPr>
        <a:xfrm>
          <a:off x="0" y="395132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Innehållsstrategi</a:t>
          </a:r>
          <a:endParaRPr lang="en-US" sz="1600" kern="1200" dirty="0"/>
        </a:p>
      </dsp:txBody>
      <dsp:txXfrm>
        <a:off x="0" y="3951329"/>
        <a:ext cx="5568287" cy="564377"/>
      </dsp:txXfrm>
    </dsp:sp>
    <dsp:sp modelId="{9BCEFC7E-E09E-C34F-9B10-16C6B68526CD}">
      <dsp:nvSpPr>
        <dsp:cNvPr id="0" name=""/>
        <dsp:cNvSpPr/>
      </dsp:nvSpPr>
      <dsp:spPr>
        <a:xfrm>
          <a:off x="0" y="4515706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B267E-4F73-7649-A6E5-D148CF03B7DB}">
      <dsp:nvSpPr>
        <dsp:cNvPr id="0" name=""/>
        <dsp:cNvSpPr/>
      </dsp:nvSpPr>
      <dsp:spPr>
        <a:xfrm>
          <a:off x="0" y="451570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Informationsarkitektur</a:t>
          </a:r>
          <a:endParaRPr lang="en-US" sz="1600" kern="1200" dirty="0"/>
        </a:p>
      </dsp:txBody>
      <dsp:txXfrm>
        <a:off x="0" y="4515706"/>
        <a:ext cx="5568287" cy="564377"/>
      </dsp:txXfrm>
    </dsp:sp>
    <dsp:sp modelId="{D6B82AF8-FDC2-F04D-8FA7-96ED15AA3E3C}">
      <dsp:nvSpPr>
        <dsp:cNvPr id="0" name=""/>
        <dsp:cNvSpPr/>
      </dsp:nvSpPr>
      <dsp:spPr>
        <a:xfrm>
          <a:off x="0" y="5080083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DC359-373D-7D45-886F-CDA53316984B}">
      <dsp:nvSpPr>
        <dsp:cNvPr id="0" name=""/>
        <dsp:cNvSpPr/>
      </dsp:nvSpPr>
      <dsp:spPr>
        <a:xfrm>
          <a:off x="0" y="508008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Användbarhetstestning</a:t>
          </a:r>
          <a:endParaRPr lang="en-US" sz="1600" kern="1200" dirty="0"/>
        </a:p>
      </dsp:txBody>
      <dsp:txXfrm>
        <a:off x="0" y="5080083"/>
        <a:ext cx="5568287" cy="564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4D5BC-DEC3-D243-983C-1D13CD6CA183}">
      <dsp:nvSpPr>
        <dsp:cNvPr id="0" name=""/>
        <dsp:cNvSpPr/>
      </dsp:nvSpPr>
      <dsp:spPr>
        <a:xfrm>
          <a:off x="1197" y="33453"/>
          <a:ext cx="3923341" cy="39233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Bruket att utforma interaktiva digitala produkter, miljöer, system och tjänster.</a:t>
          </a:r>
          <a:endParaRPr lang="en-US" sz="2900" kern="1200"/>
        </a:p>
      </dsp:txBody>
      <dsp:txXfrm>
        <a:off x="575757" y="608013"/>
        <a:ext cx="2774221" cy="2774221"/>
      </dsp:txXfrm>
    </dsp:sp>
    <dsp:sp modelId="{DE804EA9-C67A-B74D-A553-D09009572775}">
      <dsp:nvSpPr>
        <dsp:cNvPr id="0" name=""/>
        <dsp:cNvSpPr/>
      </dsp:nvSpPr>
      <dsp:spPr>
        <a:xfrm rot="5400000">
          <a:off x="4248215" y="1475281"/>
          <a:ext cx="1373169" cy="103968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FD55A-D6F9-1B46-817A-1BAE80E8A771}">
      <dsp:nvSpPr>
        <dsp:cNvPr id="0" name=""/>
        <dsp:cNvSpPr/>
      </dsp:nvSpPr>
      <dsp:spPr>
        <a:xfrm>
          <a:off x="5886210" y="33453"/>
          <a:ext cx="3923341" cy="39233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Beteende är primärt fokus.</a:t>
          </a:r>
          <a:endParaRPr lang="en-US" sz="2900" kern="1200"/>
        </a:p>
      </dsp:txBody>
      <dsp:txXfrm>
        <a:off x="6460770" y="608013"/>
        <a:ext cx="2774221" cy="2774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61581-1216-FD41-A799-14D1F5209DD3}">
      <dsp:nvSpPr>
        <dsp:cNvPr id="0" name=""/>
        <dsp:cNvSpPr/>
      </dsp:nvSpPr>
      <dsp:spPr>
        <a:xfrm>
          <a:off x="1228" y="393567"/>
          <a:ext cx="4791686" cy="287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Vad kan en användare göra för att interagera med gränssnittet (t.ex. mus, finger, penna)?</a:t>
          </a:r>
          <a:endParaRPr lang="en-US" sz="4000" kern="1200"/>
        </a:p>
      </dsp:txBody>
      <dsp:txXfrm>
        <a:off x="1228" y="393567"/>
        <a:ext cx="4791686" cy="2875011"/>
      </dsp:txXfrm>
    </dsp:sp>
    <dsp:sp modelId="{435A72ED-7A98-F74D-883F-F5E6A910B8B5}">
      <dsp:nvSpPr>
        <dsp:cNvPr id="0" name=""/>
        <dsp:cNvSpPr/>
      </dsp:nvSpPr>
      <dsp:spPr>
        <a:xfrm>
          <a:off x="5272083" y="393567"/>
          <a:ext cx="4791686" cy="28750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Vilka kommandon kan användaren utfärda (t.ex. kortkommandon)?</a:t>
          </a:r>
          <a:endParaRPr lang="en-US" sz="4000" kern="1200"/>
        </a:p>
      </dsp:txBody>
      <dsp:txXfrm>
        <a:off x="5272083" y="393567"/>
        <a:ext cx="4791686" cy="28750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16B5C-5BF3-FC48-8A4A-A27058065F59}">
      <dsp:nvSpPr>
        <dsp:cNvPr id="0" name=""/>
        <dsp:cNvSpPr/>
      </dsp:nvSpPr>
      <dsp:spPr>
        <a:xfrm>
          <a:off x="0" y="314753"/>
          <a:ext cx="10064998" cy="1460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ändras utseendet för att ge användaren en aning om sitt beteende (t.ex. färg, form, storlek)?</a:t>
          </a:r>
          <a:endParaRPr lang="en-US" sz="3900" kern="1200"/>
        </a:p>
      </dsp:txBody>
      <dsp:txXfrm>
        <a:off x="71279" y="386032"/>
        <a:ext cx="9922440" cy="1317602"/>
      </dsp:txXfrm>
    </dsp:sp>
    <dsp:sp modelId="{8CC1E9E0-2F15-C943-820D-24377642FD24}">
      <dsp:nvSpPr>
        <dsp:cNvPr id="0" name=""/>
        <dsp:cNvSpPr/>
      </dsp:nvSpPr>
      <dsp:spPr>
        <a:xfrm>
          <a:off x="0" y="1887233"/>
          <a:ext cx="10064998" cy="146016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låter du användarna veta att något är på väg att hända (t.ex. etiketter, instruktioner)?</a:t>
          </a:r>
          <a:endParaRPr lang="en-US" sz="3900" kern="1200"/>
        </a:p>
      </dsp:txBody>
      <dsp:txXfrm>
        <a:off x="71279" y="1958512"/>
        <a:ext cx="9922440" cy="13176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3A4DD-E3F3-2349-88D1-A5297E9FB0EC}">
      <dsp:nvSpPr>
        <dsp:cNvPr id="0" name=""/>
        <dsp:cNvSpPr/>
      </dsp:nvSpPr>
      <dsp:spPr>
        <a:xfrm>
          <a:off x="0" y="363459"/>
          <a:ext cx="4785521" cy="2412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Hur förhindrar du fel?</a:t>
          </a:r>
          <a:endParaRPr lang="en-US" sz="3600" kern="1200"/>
        </a:p>
      </dsp:txBody>
      <dsp:txXfrm>
        <a:off x="117778" y="481237"/>
        <a:ext cx="4549965" cy="2177130"/>
      </dsp:txXfrm>
    </dsp:sp>
    <dsp:sp modelId="{8E390A07-CCC3-5843-AFAA-272D41695977}">
      <dsp:nvSpPr>
        <dsp:cNvPr id="0" name=""/>
        <dsp:cNvSpPr/>
      </dsp:nvSpPr>
      <dsp:spPr>
        <a:xfrm>
          <a:off x="0" y="2879826"/>
          <a:ext cx="4785521" cy="2412686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Om ett fel inträffar, hur vet användaren vad som hände och hur man kan återställa det?</a:t>
          </a:r>
          <a:endParaRPr lang="en-US" sz="3600" kern="1200"/>
        </a:p>
      </dsp:txBody>
      <dsp:txXfrm>
        <a:off x="117778" y="2997604"/>
        <a:ext cx="4549965" cy="21771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D322D-F4BA-2041-BB85-C85C6260062B}">
      <dsp:nvSpPr>
        <dsp:cNvPr id="0" name=""/>
        <dsp:cNvSpPr/>
      </dsp:nvSpPr>
      <dsp:spPr>
        <a:xfrm>
          <a:off x="0" y="77765"/>
          <a:ext cx="4785521" cy="2702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Vilken typ av feedback ska användaren få när de vidtar några åtgärder (t.ex. bekräftelsemeddelande)?</a:t>
          </a:r>
          <a:endParaRPr lang="en-US" sz="3300" kern="1200"/>
        </a:p>
      </dsp:txBody>
      <dsp:txXfrm>
        <a:off x="131935" y="209700"/>
        <a:ext cx="4521651" cy="2438830"/>
      </dsp:txXfrm>
    </dsp:sp>
    <dsp:sp modelId="{B3510458-81CD-F34E-A3D3-5D4C3573B4F4}">
      <dsp:nvSpPr>
        <dsp:cNvPr id="0" name=""/>
        <dsp:cNvSpPr/>
      </dsp:nvSpPr>
      <dsp:spPr>
        <a:xfrm>
          <a:off x="0" y="2875505"/>
          <a:ext cx="4785521" cy="270270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Hur snabb ska feedbacken vara?</a:t>
          </a:r>
          <a:endParaRPr lang="en-US" sz="3300" kern="1200"/>
        </a:p>
      </dsp:txBody>
      <dsp:txXfrm>
        <a:off x="131935" y="3007440"/>
        <a:ext cx="4521651" cy="243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1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7:2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18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25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08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2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6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5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38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42:3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1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3:2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36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0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708A8-B590-D94B-8D29-AF0933F63FA9}" type="datetimeFigureOut">
              <a:rPr lang="sv-SE" smtClean="0"/>
              <a:t>2021-05-16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CCEF-295B-084C-B4FB-62EC195515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986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CCEF-295B-084C-B4FB-62EC195515F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292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CCEF-295B-084C-B4FB-62EC195515FF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378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16,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6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16,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7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16,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29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16,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16,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83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2" r:id="rId7"/>
    <p:sldLayoutId id="2147483703" r:id="rId8"/>
    <p:sldLayoutId id="2147483704" r:id="rId9"/>
    <p:sldLayoutId id="2147483705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customXml" Target="../ink/ink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customXml" Target="../ink/ink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3720-99A0-4505-B9DB-4764EDA91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6" b="7387"/>
          <a:stretch/>
        </p:blipFill>
        <p:spPr>
          <a:xfrm>
            <a:off x="-2" y="10"/>
            <a:ext cx="1219199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80A89-2A41-354D-BB44-ADB2FA9D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30741"/>
            <a:ext cx="10750253" cy="632588"/>
          </a:xfrm>
        </p:spPr>
        <p:txBody>
          <a:bodyPr>
            <a:normAutofit/>
          </a:bodyPr>
          <a:lstStyle/>
          <a:p>
            <a:r>
              <a:rPr lang="sv-SE" dirty="0"/>
              <a:t>Gränssnittsdesign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01B00-EF04-2D41-B9D8-1472305B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850" y="6083801"/>
            <a:ext cx="8803231" cy="494419"/>
          </a:xfrm>
        </p:spPr>
        <p:txBody>
          <a:bodyPr>
            <a:normAutofit/>
          </a:bodyPr>
          <a:lstStyle/>
          <a:p>
            <a:r>
              <a:rPr lang="sv-SE" dirty="0"/>
              <a:t>Lars Strömberg</a:t>
            </a:r>
          </a:p>
        </p:txBody>
      </p:sp>
      <p:pic>
        <p:nvPicPr>
          <p:cNvPr id="26" name="Picture 25" descr="A picture containing logo&#10;&#10;Description automatically generated">
            <a:extLst>
              <a:ext uri="{FF2B5EF4-FFF2-40B4-BE49-F238E27FC236}">
                <a16:creationId xmlns:a16="http://schemas.microsoft.com/office/drawing/2014/main" id="{F69AE807-A992-DE4F-8CFB-45F6A838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247-67C2-D244-95BC-45836500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Så vad gör en bra användarupplevelse?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F497-27C3-0142-960C-B70B2F67E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4" y="2310679"/>
            <a:ext cx="3641194" cy="201670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Värde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användbart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3E57F0-063E-1B4F-B2C7-F95B8F2C2FE4}"/>
              </a:ext>
            </a:extLst>
          </p:cNvPr>
          <p:cNvSpPr txBox="1">
            <a:spLocks/>
          </p:cNvSpPr>
          <p:nvPr/>
        </p:nvSpPr>
        <p:spPr>
          <a:xfrm>
            <a:off x="6096000" y="2214993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Användbarhet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4A5961-6AFA-F94D-8160-DDEF593748F8}"/>
              </a:ext>
            </a:extLst>
          </p:cNvPr>
          <p:cNvSpPr txBox="1">
            <a:spLocks/>
          </p:cNvSpPr>
          <p:nvPr/>
        </p:nvSpPr>
        <p:spPr>
          <a:xfrm>
            <a:off x="1138624" y="4231696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</a:rPr>
              <a:t>Adaption</a:t>
            </a: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börja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7AFD7A-ED02-FA43-BDC6-2115F46BA818}"/>
              </a:ext>
            </a:extLst>
          </p:cNvPr>
          <p:cNvSpPr txBox="1">
            <a:spLocks/>
          </p:cNvSpPr>
          <p:nvPr/>
        </p:nvSpPr>
        <p:spPr>
          <a:xfrm>
            <a:off x="6233247" y="4327382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Önskvärdhet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roligt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engagerande</a:t>
            </a:r>
            <a:r>
              <a:rPr lang="en-GB" dirty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32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054D-4283-A54A-94F0-BFF850FB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Varför spelar UX roll?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668330-A32E-4CDF-B5D1-CD3C18032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53493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548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ECD4B-1B0A-CE41-A0D8-853E89D6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Kort Summering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BA915-8602-4240-A433-EC7B1A31A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92408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5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F54A2-0BB3-EE4F-940B-549D9AEA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4173942" cy="5644775"/>
          </a:xfrm>
        </p:spPr>
        <p:txBody>
          <a:bodyPr>
            <a:normAutofit/>
          </a:bodyPr>
          <a:lstStyle/>
          <a:p>
            <a:r>
              <a:rPr lang="sv-SE" dirty="0"/>
              <a:t>UX Koncept och terminologi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47E3F-E277-4922-AD32-E93DBE670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0759"/>
              </p:ext>
            </p:extLst>
          </p:nvPr>
        </p:nvGraphicFramePr>
        <p:xfrm>
          <a:off x="5629701" y="609601"/>
          <a:ext cx="5568287" cy="564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33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7169E-C8B5-6947-AB2E-95A04D2F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 err="1"/>
              <a:t>NyttaN</a:t>
            </a:r>
            <a:r>
              <a:rPr lang="sv-SE" dirty="0"/>
              <a:t> / Användbar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B73F-5E62-9E4E-BE74-AB8F2D7D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960567"/>
            <a:ext cx="9880979" cy="3567373"/>
          </a:xfrm>
        </p:spPr>
        <p:txBody>
          <a:bodyPr anchor="ctr">
            <a:normAutofit/>
          </a:bodyPr>
          <a:lstStyle/>
          <a:p>
            <a:pPr algn="ctr"/>
            <a:endParaRPr lang="sv-SE" sz="4000" dirty="0"/>
          </a:p>
          <a:p>
            <a:pPr marL="0" indent="0" algn="ctr">
              <a:buNone/>
            </a:pPr>
            <a:r>
              <a:rPr lang="sv-SE" sz="4000" dirty="0"/>
              <a:t>En användbar funktion eller ett verktyg tillåter användare att "göra saker”, det uppfyller ett behov.</a:t>
            </a:r>
          </a:p>
        </p:txBody>
      </p:sp>
    </p:spTree>
    <p:extLst>
      <p:ext uri="{BB962C8B-B14F-4D97-AF65-F5344CB8AC3E}">
        <p14:creationId xmlns:p14="http://schemas.microsoft.com/office/powerpoint/2010/main" val="4245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0A8F-4824-A64D-8346-403E2E15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Tanka bilen</a:t>
            </a:r>
          </a:p>
        </p:txBody>
      </p:sp>
      <p:pic>
        <p:nvPicPr>
          <p:cNvPr id="4" name="Content Placeholder 3" descr="A picture containing tool&#10;&#10;Description automatically generated">
            <a:extLst>
              <a:ext uri="{FF2B5EF4-FFF2-40B4-BE49-F238E27FC236}">
                <a16:creationId xmlns:a16="http://schemas.microsoft.com/office/drawing/2014/main" id="{9969985E-F8E0-DC4B-A112-3D7D0565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66436"/>
            <a:ext cx="10768181" cy="3391977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5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err="1"/>
              <a:t>Kolla</a:t>
            </a:r>
            <a:r>
              <a:rPr lang="en-US" sz="2200" dirty="0"/>
              <a:t> </a:t>
            </a:r>
            <a:r>
              <a:rPr lang="en-US" sz="2200" dirty="0" err="1"/>
              <a:t>Snabbsaldot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Telefon</a:t>
            </a:r>
            <a:endParaRPr lang="en-US" sz="22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345294"/>
            <a:ext cx="10768181" cy="363426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8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 err="1"/>
              <a:t>användvänlighet</a:t>
            </a:r>
            <a:endParaRPr lang="sv-SE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Ett mått på hur lätt eller svårt det är </a:t>
            </a:r>
          </a:p>
          <a:p>
            <a:pPr marL="0" indent="0" algn="ctr">
              <a:buNone/>
            </a:pPr>
            <a:r>
              <a:rPr lang="sv-SE" sz="4000" dirty="0"/>
              <a:t>att göra något.</a:t>
            </a:r>
          </a:p>
        </p:txBody>
      </p:sp>
    </p:spTree>
    <p:extLst>
      <p:ext uri="{BB962C8B-B14F-4D97-AF65-F5344CB8AC3E}">
        <p14:creationId xmlns:p14="http://schemas.microsoft.com/office/powerpoint/2010/main" val="123492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81FB-C26B-CB45-A216-FAE36A18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sv-SE" dirty="0" err="1"/>
              <a:t>Tankabilen</a:t>
            </a:r>
            <a:endParaRPr lang="sv-S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40A3AB-2632-4FA1-BA64-715C8370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översta</a:t>
            </a:r>
            <a:r>
              <a:rPr lang="en-US" dirty="0"/>
              <a:t> redan</a:t>
            </a:r>
          </a:p>
          <a:p>
            <a:r>
              <a:rPr lang="en-US" dirty="0"/>
              <a:t>Om </a:t>
            </a:r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upplevelsen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du </a:t>
            </a:r>
            <a:r>
              <a:rPr lang="en-US" dirty="0" err="1"/>
              <a:t>tankar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det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  <a:p>
            <a:r>
              <a:rPr lang="en-US" dirty="0" err="1"/>
              <a:t>Pumpen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fortfarande</a:t>
            </a:r>
            <a:r>
              <a:rPr lang="en-US" dirty="0"/>
              <a:t> </a:t>
            </a:r>
            <a:r>
              <a:rPr lang="en-US" dirty="0" err="1"/>
              <a:t>användbar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</p:txBody>
      </p:sp>
      <p:pic>
        <p:nvPicPr>
          <p:cNvPr id="5" name="Content Placeholder 4" descr="A picture containing text, monitor, blue&#10;&#10;Description automatically generated">
            <a:extLst>
              <a:ext uri="{FF2B5EF4-FFF2-40B4-BE49-F238E27FC236}">
                <a16:creationId xmlns:a16="http://schemas.microsoft.com/office/drawing/2014/main" id="{FEA228A4-5370-8249-BF5A-7B201D348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8" r="25993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80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63" r="4637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Kolla saldot på Datorn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CE1E9-A35A-904F-92D0-3DE673B80BA2}"/>
              </a:ext>
            </a:extLst>
          </p:cNvPr>
          <p:cNvSpPr txBox="1"/>
          <p:nvPr/>
        </p:nvSpPr>
        <p:spPr>
          <a:xfrm>
            <a:off x="1189319" y="2547257"/>
            <a:ext cx="4458446" cy="323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Många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och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i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bästa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fall ser du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saldo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direkt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utan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extra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för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visa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konton</a:t>
            </a:r>
            <a:endParaRPr lang="en-US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62B8-6A94-4347-ABBC-64C1CD04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Vad är UX -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DEADC-3D74-4BD4-BF54-5FE5DCDBF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368976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07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236E5-34E9-4E4A-85C6-7B6F96D7AEEF}"/>
              </a:ext>
            </a:extLst>
          </p:cNvPr>
          <p:cNvSpPr/>
          <p:nvPr/>
        </p:nvSpPr>
        <p:spPr>
          <a:xfrm>
            <a:off x="3631886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D1A3C-A58F-F347-B9CF-B0A9C06C7FC5}"/>
              </a:ext>
            </a:extLst>
          </p:cNvPr>
          <p:cNvSpPr txBox="1"/>
          <p:nvPr/>
        </p:nvSpPr>
        <p:spPr>
          <a:xfrm>
            <a:off x="3686729" y="177367"/>
            <a:ext cx="2825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nytta, låg</a:t>
            </a:r>
          </a:p>
          <a:p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Användare kan åstadkomma</a:t>
            </a:r>
          </a:p>
          <a:p>
            <a:r>
              <a:rPr lang="sv-SE" dirty="0"/>
              <a:t>deras uppgifter, men kommer inte att vara det</a:t>
            </a:r>
          </a:p>
          <a:p>
            <a:r>
              <a:rPr lang="sv-SE" dirty="0"/>
              <a:t>mycket snabbt och / eller kommer att göra många misstag längs vägen.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730D-F8EC-8044-954A-402CD2CC381C}"/>
              </a:ext>
            </a:extLst>
          </p:cNvPr>
          <p:cNvSpPr/>
          <p:nvPr/>
        </p:nvSpPr>
        <p:spPr>
          <a:xfrm>
            <a:off x="6767827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EAEE5-2C12-5E4A-9E52-038DA8A39306}"/>
              </a:ext>
            </a:extLst>
          </p:cNvPr>
          <p:cNvSpPr/>
          <p:nvPr/>
        </p:nvSpPr>
        <p:spPr>
          <a:xfrm>
            <a:off x="3631886" y="3327401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E055A-6D5F-E54A-B2A9-3CC53D73B8B6}"/>
              </a:ext>
            </a:extLst>
          </p:cNvPr>
          <p:cNvSpPr/>
          <p:nvPr/>
        </p:nvSpPr>
        <p:spPr>
          <a:xfrm>
            <a:off x="6767827" y="3319547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7A9FA-7170-DD43-A407-E556087D87B8}"/>
              </a:ext>
            </a:extLst>
          </p:cNvPr>
          <p:cNvSpPr txBox="1"/>
          <p:nvPr/>
        </p:nvSpPr>
        <p:spPr>
          <a:xfrm>
            <a:off x="6767827" y="133827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nytta, hög </a:t>
            </a:r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Det perfekta scenariot.</a:t>
            </a:r>
          </a:p>
          <a:p>
            <a:r>
              <a:rPr lang="sv-SE" dirty="0"/>
              <a:t>Användarupplevelse är</a:t>
            </a:r>
          </a:p>
          <a:p>
            <a:r>
              <a:rPr lang="sv-SE" dirty="0"/>
              <a:t>optimerad; användare kan</a:t>
            </a:r>
          </a:p>
          <a:p>
            <a:r>
              <a:rPr lang="sv-SE" dirty="0"/>
              <a:t>enkelt och snabbt</a:t>
            </a:r>
          </a:p>
          <a:p>
            <a:r>
              <a:rPr lang="sv-SE" dirty="0"/>
              <a:t>utföra sina uppgifter.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0C16A-7F99-B143-8A32-A74D2C780F2B}"/>
              </a:ext>
            </a:extLst>
          </p:cNvPr>
          <p:cNvCxnSpPr>
            <a:cxnSpLocks/>
          </p:cNvCxnSpPr>
          <p:nvPr/>
        </p:nvCxnSpPr>
        <p:spPr>
          <a:xfrm flipV="1">
            <a:off x="3389745" y="141682"/>
            <a:ext cx="0" cy="60657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623EB-5BEB-8A46-BC93-3E3CFC56C7A8}"/>
              </a:ext>
            </a:extLst>
          </p:cNvPr>
          <p:cNvCxnSpPr>
            <a:cxnSpLocks/>
          </p:cNvCxnSpPr>
          <p:nvPr/>
        </p:nvCxnSpPr>
        <p:spPr>
          <a:xfrm>
            <a:off x="3631886" y="6428509"/>
            <a:ext cx="60159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62252B-63C2-1648-8776-9B547F39877F}"/>
              </a:ext>
            </a:extLst>
          </p:cNvPr>
          <p:cNvSpPr txBox="1"/>
          <p:nvPr/>
        </p:nvSpPr>
        <p:spPr>
          <a:xfrm>
            <a:off x="3860800" y="645858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7E7B1-85ED-FA42-AFF9-2956EB6CD060}"/>
              </a:ext>
            </a:extLst>
          </p:cNvPr>
          <p:cNvSpPr txBox="1"/>
          <p:nvPr/>
        </p:nvSpPr>
        <p:spPr>
          <a:xfrm>
            <a:off x="2672037" y="13291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Hög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1497B-53C4-B249-AE77-C977006FA9D8}"/>
              </a:ext>
            </a:extLst>
          </p:cNvPr>
          <p:cNvSpPr txBox="1"/>
          <p:nvPr/>
        </p:nvSpPr>
        <p:spPr>
          <a:xfrm>
            <a:off x="5933046" y="6438058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Användvänligt</a:t>
            </a:r>
            <a:endParaRPr lang="sv-S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CCCE9-E7F1-9344-B09E-3AB585722E03}"/>
              </a:ext>
            </a:extLst>
          </p:cNvPr>
          <p:cNvSpPr txBox="1"/>
          <p:nvPr/>
        </p:nvSpPr>
        <p:spPr>
          <a:xfrm>
            <a:off x="2642052" y="583806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665DF-9F34-A04B-B402-94140D351F32}"/>
              </a:ext>
            </a:extLst>
          </p:cNvPr>
          <p:cNvSpPr txBox="1"/>
          <p:nvPr/>
        </p:nvSpPr>
        <p:spPr>
          <a:xfrm>
            <a:off x="2456849" y="29502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Nytta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3BACB7-D4F9-CA44-A356-6C23F2C6EB5C}"/>
              </a:ext>
            </a:extLst>
          </p:cNvPr>
          <p:cNvSpPr txBox="1"/>
          <p:nvPr/>
        </p:nvSpPr>
        <p:spPr>
          <a:xfrm>
            <a:off x="3666281" y="3352080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nytta, låg</a:t>
            </a:r>
          </a:p>
          <a:p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Det värsta av båda världarna.</a:t>
            </a:r>
          </a:p>
          <a:p>
            <a:r>
              <a:rPr lang="sv-SE" dirty="0"/>
              <a:t>Användare tar lång tid att</a:t>
            </a:r>
          </a:p>
          <a:p>
            <a:r>
              <a:rPr lang="sv-SE" dirty="0"/>
              <a:t>utföra några uppgifter och det finns mycket troligt många fel längs vägen.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2B2C0-EAAE-2949-AA17-A6FE158D84FB}"/>
              </a:ext>
            </a:extLst>
          </p:cNvPr>
          <p:cNvSpPr txBox="1"/>
          <p:nvPr/>
        </p:nvSpPr>
        <p:spPr>
          <a:xfrm>
            <a:off x="6822670" y="3327401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nytta, Hög </a:t>
            </a:r>
            <a:r>
              <a:rPr lang="sv-SE" dirty="0" err="1"/>
              <a:t>användvänlighet</a:t>
            </a:r>
            <a:endParaRPr lang="sv-SE" dirty="0"/>
          </a:p>
          <a:p>
            <a:endParaRPr lang="sv-SE" dirty="0"/>
          </a:p>
          <a:p>
            <a:r>
              <a:rPr lang="sv-SE" dirty="0"/>
              <a:t>Användare kan enkelt göra en litet antal uppgifter men hela uppsättningen uppgifter kan kräva manuellt arbete, troligtvis i andra system.</a:t>
            </a:r>
          </a:p>
        </p:txBody>
      </p:sp>
    </p:spTree>
    <p:extLst>
      <p:ext uri="{BB962C8B-B14F-4D97-AF65-F5344CB8AC3E}">
        <p14:creationId xmlns:p14="http://schemas.microsoft.com/office/powerpoint/2010/main" val="114588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Användargränssnitt (UI)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Medlet som en användare och datorsystem</a:t>
            </a:r>
          </a:p>
          <a:p>
            <a:pPr marL="0" indent="0" algn="ctr">
              <a:buNone/>
            </a:pPr>
            <a:r>
              <a:rPr lang="sv-SE" sz="4000" dirty="0"/>
              <a:t>interagerar med varandra, särskilt användningen av inmatningsenheter och programvara.</a:t>
            </a:r>
          </a:p>
        </p:txBody>
      </p:sp>
    </p:spTree>
    <p:extLst>
      <p:ext uri="{BB962C8B-B14F-4D97-AF65-F5344CB8AC3E}">
        <p14:creationId xmlns:p14="http://schemas.microsoft.com/office/powerpoint/2010/main" val="331799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FECB-EE63-FC4E-9D13-85564AA9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Användargränssnittet - UI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F49F994-C143-4BB3-A03B-FC510736C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" y="5957249"/>
            <a:ext cx="10744200" cy="4913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spc="160"/>
              <a:t>Användargränssnittet har mer påverkan på känsla än kanske någon annan del av ett system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6E7827-243C-BD47-A79F-CB828CE7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51" y="2124168"/>
            <a:ext cx="4925667" cy="140381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96E687-2C98-6640-9B1D-72BFAC6C5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135" y="2136482"/>
            <a:ext cx="4925667" cy="13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Grafisk</a:t>
            </a:r>
            <a:r>
              <a:rPr lang="en-US" dirty="0"/>
              <a:t> / </a:t>
            </a:r>
            <a:r>
              <a:rPr lang="en-US" dirty="0" err="1"/>
              <a:t>visuell</a:t>
            </a:r>
            <a:r>
              <a:rPr lang="en-US" dirty="0"/>
              <a:t> design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estetiken på en webbplats och dess relaterade material genom att strategiskt implementera bilder, färger, teckensnitt och andra element.</a:t>
            </a:r>
          </a:p>
        </p:txBody>
      </p:sp>
    </p:spTree>
    <p:extLst>
      <p:ext uri="{BB962C8B-B14F-4D97-AF65-F5344CB8AC3E}">
        <p14:creationId xmlns:p14="http://schemas.microsoft.com/office/powerpoint/2010/main" val="211392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50859B-F132-4DA3-9AEB-C701F9D01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3810DE-397B-4015-A69C-D6892ACBC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743830 w 12584740"/>
              <a:gd name="connsiteY1" fmla="*/ 247900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49134 w 12584740"/>
              <a:gd name="connsiteY72" fmla="*/ 97689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572656 w 12584740"/>
              <a:gd name="connsiteY72" fmla="*/ 50943 h 4556159"/>
              <a:gd name="connsiteX0" fmla="*/ 4493163 w 12584740"/>
              <a:gd name="connsiteY0" fmla="*/ 28686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493163 w 12584740"/>
              <a:gd name="connsiteY72" fmla="*/ 28686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4493163" y="28686"/>
                </a:moveTo>
                <a:cubicBezTo>
                  <a:pt x="5529258" y="78499"/>
                  <a:pt x="7511045" y="223670"/>
                  <a:pt x="7680942" y="200381"/>
                </a:cubicBezTo>
                <a:cubicBezTo>
                  <a:pt x="7680942" y="230479"/>
                  <a:pt x="7766279" y="188369"/>
                  <a:pt x="7766279" y="218467"/>
                </a:cubicBezTo>
                <a:cubicBezTo>
                  <a:pt x="7853821" y="321023"/>
                  <a:pt x="7727668" y="118436"/>
                  <a:pt x="8258962" y="227675"/>
                </a:cubicBezTo>
                <a:cubicBezTo>
                  <a:pt x="8308606" y="229594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4298321" y="22415"/>
                  <a:pt x="4308012" y="21055"/>
                </a:cubicBezTo>
                <a:cubicBezTo>
                  <a:pt x="4356052" y="33271"/>
                  <a:pt x="4311862" y="75967"/>
                  <a:pt x="4404925" y="37890"/>
                </a:cubicBezTo>
                <a:cubicBezTo>
                  <a:pt x="4404925" y="-22447"/>
                  <a:pt x="4440825" y="139297"/>
                  <a:pt x="4493163" y="2868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155" y="4779335"/>
            <a:ext cx="9602582" cy="103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Grafisk</a:t>
            </a:r>
            <a:r>
              <a:rPr lang="en-US" dirty="0"/>
              <a:t> / </a:t>
            </a:r>
            <a:r>
              <a:rPr lang="en-US"/>
              <a:t>visuell</a:t>
            </a:r>
            <a:r>
              <a:rPr lang="en-US" dirty="0"/>
              <a:t> design</a:t>
            </a:r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E6BAF9-0FC6-4E01-B4D9-CD84641B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507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, bubble chart&#10;&#10;Description automatically generated">
            <a:extLst>
              <a:ext uri="{FF2B5EF4-FFF2-40B4-BE49-F238E27FC236}">
                <a16:creationId xmlns:a16="http://schemas.microsoft.com/office/drawing/2014/main" id="{5334616F-32C0-004E-9951-33BF938B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0202" y="2118600"/>
            <a:ext cx="2726795" cy="95437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7FAAD3-2049-48BE-B962-E4CED4D96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64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518A62-6A68-264A-8E12-0D80ED312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67" y="1202637"/>
            <a:ext cx="2730579" cy="278630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08E4DD-8F04-4C26-91D7-D7977A1EF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9345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A43B8BD-D14F-E841-A95B-D8F416A22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48" y="1438706"/>
            <a:ext cx="2730579" cy="2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6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Grafisk / visuell design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0C574D4-FBF5-9348-AA6F-2EFD556B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51" y="1102092"/>
            <a:ext cx="4925667" cy="344796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D0003D5-7CFB-A043-9C08-B4798243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135" y="2167268"/>
            <a:ext cx="4925667" cy="13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Användarundersökning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att förstå användarnas beteenden, behov och motivationer genom observationstekniker, uppgiftsanalys och andra feedbackmetoder.</a:t>
            </a:r>
          </a:p>
        </p:txBody>
      </p:sp>
    </p:spTree>
    <p:extLst>
      <p:ext uri="{BB962C8B-B14F-4D97-AF65-F5344CB8AC3E}">
        <p14:creationId xmlns:p14="http://schemas.microsoft.com/office/powerpoint/2010/main" val="137978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FED9-F54B-6148-8901-716120AD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Personas</a:t>
            </a:r>
            <a:endParaRPr lang="sv-S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1363F-85B2-EB4C-8A75-2F093252D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" r="13524" b="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CF15D-5FD2-49F5-B4F7-99CEA1207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>
            <a:normAutofit/>
          </a:bodyPr>
          <a:lstStyle/>
          <a:p>
            <a:r>
              <a:rPr lang="sv-SE" dirty="0"/>
              <a:t>Få en bild av personen som ska använda produkten</a:t>
            </a:r>
          </a:p>
          <a:p>
            <a:r>
              <a:rPr lang="sv-SE" dirty="0"/>
              <a:t>Vad är dennes intressen, mål och frustrationer</a:t>
            </a:r>
          </a:p>
          <a:p>
            <a:r>
              <a:rPr lang="sv-SE" dirty="0"/>
              <a:t>Hur tekniska är användarna</a:t>
            </a:r>
          </a:p>
        </p:txBody>
      </p:sp>
    </p:spTree>
    <p:extLst>
      <p:ext uri="{BB962C8B-B14F-4D97-AF65-F5344CB8AC3E}">
        <p14:creationId xmlns:p14="http://schemas.microsoft.com/office/powerpoint/2010/main" val="2730925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D212-7D3A-7142-9EC1-89BAD235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Kontextuell intervju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ED5B7-7F5B-2946-A4C5-C281A8864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6994" y="4121253"/>
            <a:ext cx="3473327" cy="113684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pc="160" dirty="0" err="1"/>
              <a:t>Observera</a:t>
            </a:r>
            <a:r>
              <a:rPr lang="en-US" spc="160" dirty="0"/>
              <a:t> </a:t>
            </a:r>
            <a:r>
              <a:rPr lang="en-US" spc="160" dirty="0" err="1"/>
              <a:t>någon</a:t>
            </a:r>
            <a:r>
              <a:rPr lang="en-US" spc="160" dirty="0"/>
              <a:t> </a:t>
            </a:r>
            <a:r>
              <a:rPr lang="en-US" spc="160" dirty="0" err="1"/>
              <a:t>som</a:t>
            </a:r>
            <a:r>
              <a:rPr lang="en-US" spc="160" dirty="0"/>
              <a:t> </a:t>
            </a:r>
            <a:r>
              <a:rPr lang="en-US" spc="160" dirty="0" err="1"/>
              <a:t>utför</a:t>
            </a:r>
            <a:r>
              <a:rPr lang="en-US" spc="160" dirty="0"/>
              <a:t> </a:t>
            </a: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arbete</a:t>
            </a:r>
            <a:r>
              <a:rPr lang="en-US" spc="160" dirty="0"/>
              <a:t>, </a:t>
            </a:r>
            <a:r>
              <a:rPr lang="en-US" spc="160" dirty="0" err="1"/>
              <a:t>i</a:t>
            </a:r>
            <a:r>
              <a:rPr lang="en-US" spc="160" dirty="0"/>
              <a:t> </a:t>
            </a:r>
            <a:r>
              <a:rPr lang="en-US" spc="160" dirty="0" err="1"/>
              <a:t>vilken</a:t>
            </a:r>
            <a:r>
              <a:rPr lang="en-US" spc="160" dirty="0"/>
              <a:t> </a:t>
            </a:r>
            <a:r>
              <a:rPr lang="en-US" spc="160" dirty="0" err="1"/>
              <a:t>ordning</a:t>
            </a:r>
            <a:r>
              <a:rPr lang="en-US" spc="160" dirty="0"/>
              <a:t>, </a:t>
            </a:r>
            <a:r>
              <a:rPr lang="en-US" spc="160" dirty="0" err="1"/>
              <a:t>vilka</a:t>
            </a:r>
            <a:r>
              <a:rPr lang="en-US" spc="160" dirty="0"/>
              <a:t> </a:t>
            </a:r>
            <a:r>
              <a:rPr lang="en-US" spc="160" dirty="0" err="1"/>
              <a:t>programvaror</a:t>
            </a:r>
            <a:r>
              <a:rPr lang="en-US" spc="160" dirty="0"/>
              <a:t> de </a:t>
            </a:r>
            <a:r>
              <a:rPr lang="en-US" spc="160" dirty="0" err="1"/>
              <a:t>använder</a:t>
            </a:r>
            <a:r>
              <a:rPr lang="en-US" spc="160" dirty="0"/>
              <a:t> </a:t>
            </a:r>
            <a:r>
              <a:rPr lang="en-US" spc="160" dirty="0" err="1"/>
              <a:t>osv</a:t>
            </a:r>
            <a:endParaRPr lang="en-US" spc="160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DB2B2-977E-7C41-9FE0-64092C93F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17029" y="691055"/>
            <a:ext cx="5857124" cy="55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människa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dator</a:t>
            </a:r>
            <a:r>
              <a:rPr lang="en-US" dirty="0"/>
              <a:t> (Human-computer interaction (HCI))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Studien av hur människor interagerar med datorer och till i vilken utsträckning datorer är eller inte är utvecklade för framgångsrik interaktion med människor.</a:t>
            </a:r>
          </a:p>
        </p:txBody>
      </p:sp>
    </p:spTree>
    <p:extLst>
      <p:ext uri="{BB962C8B-B14F-4D97-AF65-F5344CB8AC3E}">
        <p14:creationId xmlns:p14="http://schemas.microsoft.com/office/powerpoint/2010/main" val="420397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0DF30-65F4-5645-9E4F-EF9715B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Definition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D5D6-D588-A64E-BD64-29BD578A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r>
              <a:rPr lang="sv-SE" dirty="0"/>
              <a:t>Omfattar alla aspekter av slutanvändarens interaktion med företaget, dess tjänster och dess produkter.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876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13937-9228-0C4C-B3EF-AF349085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1190513"/>
            <a:ext cx="4123531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HCI Teori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1F587B3-DE0D-C241-9512-EC1EA860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26137" y="943155"/>
            <a:ext cx="4987047" cy="49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E253E-0527-8D4F-A770-D3ABE3A7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Skillnad mellan </a:t>
            </a:r>
            <a:r>
              <a:rPr lang="sv-SE" dirty="0" err="1"/>
              <a:t>Ux</a:t>
            </a:r>
            <a:r>
              <a:rPr lang="sv-SE" dirty="0"/>
              <a:t> och HCI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37D78-42EE-1F48-A325-546A033A6E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UX</a:t>
            </a:r>
          </a:p>
          <a:p>
            <a:r>
              <a:rPr lang="sv-SE" dirty="0"/>
              <a:t>Informerad av HCI</a:t>
            </a:r>
          </a:p>
          <a:p>
            <a:r>
              <a:rPr lang="sv-SE" dirty="0"/>
              <a:t>Stort fokus på estetik och operativa beteenden</a:t>
            </a:r>
          </a:p>
          <a:p>
            <a:r>
              <a:rPr lang="sv-SE" dirty="0"/>
              <a:t>Gäller mest traditionella gränssnitt som PC och Mobila enheter</a:t>
            </a:r>
          </a:p>
          <a:p>
            <a:r>
              <a:rPr lang="sv-SE" dirty="0"/>
              <a:t>Används främst av industrin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4FF19-368D-A74C-BB16-09634CDBA2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HCI</a:t>
            </a:r>
          </a:p>
          <a:p>
            <a:r>
              <a:rPr lang="sv-SE" dirty="0"/>
              <a:t>Bredare än UX</a:t>
            </a:r>
          </a:p>
          <a:p>
            <a:r>
              <a:rPr lang="sv-SE" dirty="0"/>
              <a:t>Mindre fokus på estetik</a:t>
            </a:r>
          </a:p>
          <a:p>
            <a:r>
              <a:rPr lang="sv-SE" dirty="0"/>
              <a:t>Utforskar nya, otraditionella gränssnitt</a:t>
            </a:r>
          </a:p>
          <a:p>
            <a:r>
              <a:rPr lang="sv-SE" dirty="0"/>
              <a:t>Upptar främst den akademiska arenan</a:t>
            </a:r>
          </a:p>
        </p:txBody>
      </p:sp>
    </p:spTree>
    <p:extLst>
      <p:ext uri="{BB962C8B-B14F-4D97-AF65-F5344CB8AC3E}">
        <p14:creationId xmlns:p14="http://schemas.microsoft.com/office/powerpoint/2010/main" val="3471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 algn="ctr"/>
            <a:r>
              <a:rPr lang="en-US" dirty="0" err="1"/>
              <a:t>Interaktionsdesign</a:t>
            </a:r>
            <a:endParaRPr lang="en-GB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5AAC0B9-ABE3-403C-96E9-2FAE72F2E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777048"/>
              </p:ext>
            </p:extLst>
          </p:nvPr>
        </p:nvGraphicFramePr>
        <p:xfrm>
          <a:off x="1050925" y="2028887"/>
          <a:ext cx="9810750" cy="399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056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F6DA7-29CD-714A-AE1A-46619245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/>
              <a:t>Interaktion med Användargränssnittet</a:t>
            </a:r>
            <a:endParaRPr lang="sv-S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C1BD5B4-203B-4D75-9C35-61E0F255B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634888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4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8F40E-0A77-2142-86A8-53D27262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/>
              <a:t>Beteende ledtrådar</a:t>
            </a:r>
            <a:endParaRPr lang="sv-S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89402CB-B686-452F-93CD-8E8653800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731699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50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720D-3571-CE41-858C-EC54146A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Felmeddelanden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916736-993D-4CC1-9F87-23A5502C1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580702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237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98207-B04C-1244-93E8-D61A9309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System Feedback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85CCF-B580-4CB8-828C-E499E6F6F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93258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401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Innehållsstrategi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Planering, utveckling och förvaltning av</a:t>
            </a:r>
          </a:p>
          <a:p>
            <a:pPr marL="0" indent="0" algn="ctr">
              <a:buNone/>
            </a:pPr>
            <a:r>
              <a:rPr lang="sv-SE" sz="4000" dirty="0"/>
              <a:t>Innehåll, skriven eller i andra media.</a:t>
            </a:r>
          </a:p>
        </p:txBody>
      </p:sp>
    </p:spTree>
    <p:extLst>
      <p:ext uri="{BB962C8B-B14F-4D97-AF65-F5344CB8AC3E}">
        <p14:creationId xmlns:p14="http://schemas.microsoft.com/office/powerpoint/2010/main" val="70636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FACFB-BEFD-E244-AACC-D29172CA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A4C8AD68-5CDF-A04A-A6C7-F138B0BC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96114" y="609600"/>
            <a:ext cx="3999772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Informationsarkitektur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sv-SE" sz="4000" dirty="0"/>
              <a:t>Den strukturella utformningen av delade informationsmiljöer. </a:t>
            </a:r>
          </a:p>
          <a:p>
            <a:pPr marL="0" indent="0" algn="ctr">
              <a:buNone/>
            </a:pPr>
            <a:r>
              <a:rPr lang="sv-SE" sz="4000" dirty="0"/>
              <a:t>Konsten och vetenskapen att organisera och märka webbplatser, intranät, </a:t>
            </a:r>
            <a:r>
              <a:rPr lang="sv-SE" sz="4000" dirty="0" err="1"/>
              <a:t>onlinegrupper</a:t>
            </a:r>
            <a:r>
              <a:rPr lang="sv-SE" sz="4000" dirty="0"/>
              <a:t> och programvaror för att stödja användbarhet och sökbarhet.</a:t>
            </a:r>
          </a:p>
        </p:txBody>
      </p:sp>
    </p:spTree>
    <p:extLst>
      <p:ext uri="{BB962C8B-B14F-4D97-AF65-F5344CB8AC3E}">
        <p14:creationId xmlns:p14="http://schemas.microsoft.com/office/powerpoint/2010/main" val="33420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E9E85-3CE7-9742-97E0-EB522F94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Vilken känsla får vi av att använda produkten</a:t>
            </a:r>
          </a:p>
        </p:txBody>
      </p:sp>
      <p:pic>
        <p:nvPicPr>
          <p:cNvPr id="5" name="Content Placeholder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93778BE-D1D4-4F48-ACBD-025D472FC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86504" y="609600"/>
            <a:ext cx="7218991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276E-3FEC-1F49-AC7E-F8052E84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ED48-8821-8946-B130-B36541C3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4741683"/>
            <a:ext cx="8426823" cy="10495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snyggt</a:t>
            </a:r>
            <a:r>
              <a:rPr lang="en-US" spc="160" dirty="0"/>
              <a:t> </a:t>
            </a:r>
            <a:r>
              <a:rPr lang="en-US" spc="160" dirty="0" err="1"/>
              <a:t>sätt</a:t>
            </a:r>
            <a:r>
              <a:rPr lang="en-US" spc="160" dirty="0"/>
              <a:t> </a:t>
            </a:r>
            <a:r>
              <a:rPr lang="en-US" spc="160" dirty="0" err="1"/>
              <a:t>att</a:t>
            </a:r>
            <a:r>
              <a:rPr lang="en-US" spc="160" dirty="0"/>
              <a:t> tala om </a:t>
            </a:r>
            <a:r>
              <a:rPr lang="en-US" spc="160" dirty="0" err="1"/>
              <a:t>organisationen</a:t>
            </a:r>
            <a:r>
              <a:rPr lang="en-US" spc="160" dirty="0"/>
              <a:t> av </a:t>
            </a:r>
            <a:r>
              <a:rPr lang="en-US" spc="160" dirty="0" err="1"/>
              <a:t>en</a:t>
            </a:r>
            <a:r>
              <a:rPr lang="en-US" spc="160" dirty="0"/>
              <a:t> plats,</a:t>
            </a:r>
          </a:p>
          <a:p>
            <a:pPr marL="0" indent="0" algn="ctr">
              <a:buNone/>
            </a:pPr>
            <a:r>
              <a:rPr lang="en-US" spc="160" dirty="0" err="1"/>
              <a:t>samt</a:t>
            </a:r>
            <a:r>
              <a:rPr lang="en-US" spc="160" dirty="0"/>
              <a:t> </a:t>
            </a:r>
            <a:r>
              <a:rPr lang="en-US" spc="160" dirty="0" err="1"/>
              <a:t>dess</a:t>
            </a:r>
            <a:r>
              <a:rPr lang="en-US" spc="160" dirty="0"/>
              <a:t> </a:t>
            </a:r>
            <a:r>
              <a:rPr lang="en-US" spc="160" dirty="0" err="1"/>
              <a:t>märkning</a:t>
            </a:r>
            <a:r>
              <a:rPr lang="en-US" spc="160" dirty="0"/>
              <a:t> </a:t>
            </a:r>
            <a:r>
              <a:rPr lang="en-US" spc="160" dirty="0" err="1"/>
              <a:t>och</a:t>
            </a:r>
            <a:r>
              <a:rPr lang="en-US" spc="160" dirty="0"/>
              <a:t> </a:t>
            </a:r>
            <a:r>
              <a:rPr lang="en-US" spc="160" dirty="0" err="1"/>
              <a:t>navigationssystem</a:t>
            </a:r>
            <a:r>
              <a:rPr lang="en-US" spc="160" dirty="0"/>
              <a:t>.</a:t>
            </a:r>
          </a:p>
        </p:txBody>
      </p:sp>
      <p:pic>
        <p:nvPicPr>
          <p:cNvPr id="7" name="Graphic 6" descr="Hierarchy">
            <a:extLst>
              <a:ext uri="{FF2B5EF4-FFF2-40B4-BE49-F238E27FC236}">
                <a16:creationId xmlns:a16="http://schemas.microsoft.com/office/drawing/2014/main" id="{FDD27FD3-BB8F-426B-AB39-25FE1D836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658" y="609600"/>
            <a:ext cx="4060683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7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C7EB-5EC3-CC4E-9156-B987FCF7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Steg 1: </a:t>
            </a:r>
            <a:r>
              <a:rPr lang="en-US" dirty="0" err="1"/>
              <a:t>Samla</a:t>
            </a:r>
            <a:r>
              <a:rPr lang="en-US" dirty="0"/>
              <a:t> all information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942014-CB65-BA4A-BD2B-58CFE7B51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7011" y="609600"/>
            <a:ext cx="769797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3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1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CBFC878-1612-9C48-B726-33931235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55513"/>
            <a:ext cx="9810750" cy="4169348"/>
          </a:xfrm>
        </p:spPr>
      </p:pic>
    </p:spTree>
    <p:extLst>
      <p:ext uri="{BB962C8B-B14F-4D97-AF65-F5344CB8AC3E}">
        <p14:creationId xmlns:p14="http://schemas.microsoft.com/office/powerpoint/2010/main" val="163858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2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F3CDCC7-8E04-B148-BA0D-24C5770A6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94428"/>
            <a:ext cx="9810750" cy="4091518"/>
          </a:xfrm>
        </p:spPr>
      </p:pic>
    </p:spTree>
    <p:extLst>
      <p:ext uri="{BB962C8B-B14F-4D97-AF65-F5344CB8AC3E}">
        <p14:creationId xmlns:p14="http://schemas.microsoft.com/office/powerpoint/2010/main" val="212531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3: Bekräfta etiketter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6B968EC-D46E-4B49-A605-229F6CE1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19308"/>
            <a:ext cx="9810750" cy="4241759"/>
          </a:xfrm>
        </p:spPr>
      </p:pic>
    </p:spTree>
    <p:extLst>
      <p:ext uri="{BB962C8B-B14F-4D97-AF65-F5344CB8AC3E}">
        <p14:creationId xmlns:p14="http://schemas.microsoft.com/office/powerpoint/2010/main" val="1175782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948FF-67A1-9D4A-B765-15465206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Resultat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14154-C143-9E4C-A1B9-6DC330A3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43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110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Användbarhetstestning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En teknik som används i användarcentrerad interaktionsdesign, för att utvärdera en produkt genom att testa den på användarna.</a:t>
            </a:r>
          </a:p>
        </p:txBody>
      </p:sp>
    </p:spTree>
    <p:extLst>
      <p:ext uri="{BB962C8B-B14F-4D97-AF65-F5344CB8AC3E}">
        <p14:creationId xmlns:p14="http://schemas.microsoft.com/office/powerpoint/2010/main" val="280140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6421-B29D-2644-B3F1-1CAF83AC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Användbarhetstestning</a:t>
            </a:r>
            <a:endParaRPr lang="sv-SE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079A5E-D3ED-E04A-95D2-3F0E7480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363" y="1825625"/>
            <a:ext cx="4563873" cy="4429125"/>
          </a:xfrm>
        </p:spPr>
      </p:pic>
    </p:spTree>
    <p:extLst>
      <p:ext uri="{BB962C8B-B14F-4D97-AF65-F5344CB8AC3E}">
        <p14:creationId xmlns:p14="http://schemas.microsoft.com/office/powerpoint/2010/main" val="2730765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C95E-A11E-8340-A177-88A2A7F7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Hitta</a:t>
            </a:r>
            <a:r>
              <a:rPr lang="en-US" dirty="0"/>
              <a:t> er </a:t>
            </a:r>
            <a:r>
              <a:rPr lang="en-US" dirty="0" err="1"/>
              <a:t>utbildning</a:t>
            </a:r>
            <a:r>
              <a:rPr lang="en-US" dirty="0"/>
              <a:t> –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DA1D24-D592-C04A-BC67-AE4052F6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4631" y="609600"/>
            <a:ext cx="660273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4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798F0-C595-064C-A54B-1A059131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Summering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E3DFA2-0894-44A6-80D6-4FF1FA621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725785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045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841F680-B18F-481A-8D6E-9FD77379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7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8BD1-BD3E-784D-957D-8D058EFD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647" y="609601"/>
            <a:ext cx="582663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Dåtid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4CA6A1-199E-4E0D-BF66-A552C7E59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82301" cy="4882103"/>
          </a:xfrm>
          <a:custGeom>
            <a:avLst/>
            <a:gdLst>
              <a:gd name="connsiteX0" fmla="*/ 0 w 4882301"/>
              <a:gd name="connsiteY0" fmla="*/ 0 h 4882103"/>
              <a:gd name="connsiteX1" fmla="*/ 3905841 w 4882301"/>
              <a:gd name="connsiteY1" fmla="*/ 0 h 4882103"/>
              <a:gd name="connsiteX2" fmla="*/ 4882301 w 4882301"/>
              <a:gd name="connsiteY2" fmla="*/ 0 h 4882103"/>
              <a:gd name="connsiteX3" fmla="*/ 4871664 w 4882301"/>
              <a:gd name="connsiteY3" fmla="*/ 12164 h 4882103"/>
              <a:gd name="connsiteX4" fmla="*/ 4845255 w 4882301"/>
              <a:gd name="connsiteY4" fmla="*/ 53786 h 4882103"/>
              <a:gd name="connsiteX5" fmla="*/ 4832975 w 4882301"/>
              <a:gd name="connsiteY5" fmla="*/ 71441 h 4882103"/>
              <a:gd name="connsiteX6" fmla="*/ 4817370 w 4882301"/>
              <a:gd name="connsiteY6" fmla="*/ 80005 h 4882103"/>
              <a:gd name="connsiteX7" fmla="*/ 4809347 w 4882301"/>
              <a:gd name="connsiteY7" fmla="*/ 76230 h 4882103"/>
              <a:gd name="connsiteX8" fmla="*/ 4801782 w 4882301"/>
              <a:gd name="connsiteY8" fmla="*/ 84878 h 4882103"/>
              <a:gd name="connsiteX9" fmla="*/ 4798715 w 4882301"/>
              <a:gd name="connsiteY9" fmla="*/ 85797 h 4882103"/>
              <a:gd name="connsiteX10" fmla="*/ 4782182 w 4882301"/>
              <a:gd name="connsiteY10" fmla="*/ 92450 h 4882103"/>
              <a:gd name="connsiteX11" fmla="*/ 4773099 w 4882301"/>
              <a:gd name="connsiteY11" fmla="*/ 140971 h 4882103"/>
              <a:gd name="connsiteX12" fmla="*/ 4740360 w 4882301"/>
              <a:gd name="connsiteY12" fmla="*/ 172435 h 4882103"/>
              <a:gd name="connsiteX13" fmla="*/ 4736950 w 4882301"/>
              <a:gd name="connsiteY13" fmla="*/ 178679 h 4882103"/>
              <a:gd name="connsiteX14" fmla="*/ 4735838 w 4882301"/>
              <a:gd name="connsiteY14" fmla="*/ 185572 h 4882103"/>
              <a:gd name="connsiteX15" fmla="*/ 4734185 w 4882301"/>
              <a:gd name="connsiteY15" fmla="*/ 183735 h 4882103"/>
              <a:gd name="connsiteX16" fmla="*/ 4718018 w 4882301"/>
              <a:gd name="connsiteY16" fmla="*/ 213327 h 4882103"/>
              <a:gd name="connsiteX17" fmla="*/ 4688939 w 4882301"/>
              <a:gd name="connsiteY17" fmla="*/ 250886 h 4882103"/>
              <a:gd name="connsiteX18" fmla="*/ 4674425 w 4882301"/>
              <a:gd name="connsiteY18" fmla="*/ 272754 h 4882103"/>
              <a:gd name="connsiteX19" fmla="*/ 4675557 w 4882301"/>
              <a:gd name="connsiteY19" fmla="*/ 274827 h 4882103"/>
              <a:gd name="connsiteX20" fmla="*/ 4654479 w 4882301"/>
              <a:gd name="connsiteY20" fmla="*/ 396503 h 4882103"/>
              <a:gd name="connsiteX21" fmla="*/ 4590538 w 4882301"/>
              <a:gd name="connsiteY21" fmla="*/ 520441 h 4882103"/>
              <a:gd name="connsiteX22" fmla="*/ 4594889 w 4882301"/>
              <a:gd name="connsiteY22" fmla="*/ 537296 h 4882103"/>
              <a:gd name="connsiteX23" fmla="*/ 4594233 w 4882301"/>
              <a:gd name="connsiteY23" fmla="*/ 553255 h 4882103"/>
              <a:gd name="connsiteX24" fmla="*/ 4592486 w 4882301"/>
              <a:gd name="connsiteY24" fmla="*/ 554301 h 4882103"/>
              <a:gd name="connsiteX25" fmla="*/ 4586772 w 4882301"/>
              <a:gd name="connsiteY25" fmla="*/ 570157 h 4882103"/>
              <a:gd name="connsiteX26" fmla="*/ 4588850 w 4882301"/>
              <a:gd name="connsiteY26" fmla="*/ 575443 h 4882103"/>
              <a:gd name="connsiteX27" fmla="*/ 4585973 w 4882301"/>
              <a:gd name="connsiteY27" fmla="*/ 586891 h 4882103"/>
              <a:gd name="connsiteX28" fmla="*/ 4583120 w 4882301"/>
              <a:gd name="connsiteY28" fmla="*/ 610976 h 4882103"/>
              <a:gd name="connsiteX29" fmla="*/ 4579947 w 4882301"/>
              <a:gd name="connsiteY29" fmla="*/ 614045 h 4882103"/>
              <a:gd name="connsiteX30" fmla="*/ 4571535 w 4882301"/>
              <a:gd name="connsiteY30" fmla="*/ 648134 h 4882103"/>
              <a:gd name="connsiteX31" fmla="*/ 4570168 w 4882301"/>
              <a:gd name="connsiteY31" fmla="*/ 647920 h 4882103"/>
              <a:gd name="connsiteX32" fmla="*/ 4562329 w 4882301"/>
              <a:gd name="connsiteY32" fmla="*/ 654549 h 4882103"/>
              <a:gd name="connsiteX33" fmla="*/ 4550201 w 4882301"/>
              <a:gd name="connsiteY33" fmla="*/ 668771 h 4882103"/>
              <a:gd name="connsiteX34" fmla="*/ 4506750 w 4882301"/>
              <a:gd name="connsiteY34" fmla="*/ 693120 h 4882103"/>
              <a:gd name="connsiteX35" fmla="*/ 4501638 w 4882301"/>
              <a:gd name="connsiteY35" fmla="*/ 713469 h 4882103"/>
              <a:gd name="connsiteX36" fmla="*/ 4484999 w 4882301"/>
              <a:gd name="connsiteY36" fmla="*/ 723668 h 4882103"/>
              <a:gd name="connsiteX37" fmla="*/ 4431193 w 4882301"/>
              <a:gd name="connsiteY37" fmla="*/ 747977 h 4882103"/>
              <a:gd name="connsiteX38" fmla="*/ 4368110 w 4882301"/>
              <a:gd name="connsiteY38" fmla="*/ 781955 h 4882103"/>
              <a:gd name="connsiteX39" fmla="*/ 4308331 w 4882301"/>
              <a:gd name="connsiteY39" fmla="*/ 821385 h 4882103"/>
              <a:gd name="connsiteX40" fmla="*/ 4246095 w 4882301"/>
              <a:gd name="connsiteY40" fmla="*/ 838398 h 4882103"/>
              <a:gd name="connsiteX41" fmla="*/ 4201655 w 4882301"/>
              <a:gd name="connsiteY41" fmla="*/ 866799 h 4882103"/>
              <a:gd name="connsiteX42" fmla="*/ 4135014 w 4882301"/>
              <a:gd name="connsiteY42" fmla="*/ 878860 h 4882103"/>
              <a:gd name="connsiteX43" fmla="*/ 4113878 w 4882301"/>
              <a:gd name="connsiteY43" fmla="*/ 890438 h 4882103"/>
              <a:gd name="connsiteX44" fmla="*/ 4101093 w 4882301"/>
              <a:gd name="connsiteY44" fmla="*/ 895083 h 4882103"/>
              <a:gd name="connsiteX45" fmla="*/ 4099328 w 4882301"/>
              <a:gd name="connsiteY45" fmla="*/ 894380 h 4882103"/>
              <a:gd name="connsiteX46" fmla="*/ 4076403 w 4882301"/>
              <a:gd name="connsiteY46" fmla="*/ 929195 h 4882103"/>
              <a:gd name="connsiteX47" fmla="*/ 4071099 w 4882301"/>
              <a:gd name="connsiteY47" fmla="*/ 931504 h 4882103"/>
              <a:gd name="connsiteX48" fmla="*/ 4059044 w 4882301"/>
              <a:gd name="connsiteY48" fmla="*/ 957158 h 4882103"/>
              <a:gd name="connsiteX49" fmla="*/ 4051275 w 4882301"/>
              <a:gd name="connsiteY49" fmla="*/ 968833 h 4882103"/>
              <a:gd name="connsiteX50" fmla="*/ 4052262 w 4882301"/>
              <a:gd name="connsiteY50" fmla="*/ 975389 h 4882103"/>
              <a:gd name="connsiteX51" fmla="*/ 4039178 w 4882301"/>
              <a:gd name="connsiteY51" fmla="*/ 990967 h 4882103"/>
              <a:gd name="connsiteX52" fmla="*/ 4036476 w 4882301"/>
              <a:gd name="connsiteY52" fmla="*/ 991528 h 4882103"/>
              <a:gd name="connsiteX53" fmla="*/ 4030147 w 4882301"/>
              <a:gd name="connsiteY53" fmla="*/ 1008949 h 4882103"/>
              <a:gd name="connsiteX54" fmla="*/ 3791175 w 4882301"/>
              <a:gd name="connsiteY54" fmla="*/ 1112745 h 4882103"/>
              <a:gd name="connsiteX55" fmla="*/ 3468633 w 4882301"/>
              <a:gd name="connsiteY55" fmla="*/ 1357372 h 4882103"/>
              <a:gd name="connsiteX56" fmla="*/ 2349444 w 4882301"/>
              <a:gd name="connsiteY56" fmla="*/ 2665454 h 4882103"/>
              <a:gd name="connsiteX57" fmla="*/ 1644590 w 4882301"/>
              <a:gd name="connsiteY57" fmla="*/ 3444154 h 4882103"/>
              <a:gd name="connsiteX58" fmla="*/ 1250698 w 4882301"/>
              <a:gd name="connsiteY58" fmla="*/ 3827834 h 4882103"/>
              <a:gd name="connsiteX59" fmla="*/ 1131871 w 4882301"/>
              <a:gd name="connsiteY59" fmla="*/ 4121318 h 4882103"/>
              <a:gd name="connsiteX60" fmla="*/ 1051679 w 4882301"/>
              <a:gd name="connsiteY60" fmla="*/ 4348389 h 4882103"/>
              <a:gd name="connsiteX61" fmla="*/ 906982 w 4882301"/>
              <a:gd name="connsiteY61" fmla="*/ 4531597 h 4882103"/>
              <a:gd name="connsiteX62" fmla="*/ 801199 w 4882301"/>
              <a:gd name="connsiteY62" fmla="*/ 4594289 h 4882103"/>
              <a:gd name="connsiteX63" fmla="*/ 799572 w 4882301"/>
              <a:gd name="connsiteY63" fmla="*/ 4616434 h 4882103"/>
              <a:gd name="connsiteX64" fmla="*/ 793361 w 4882301"/>
              <a:gd name="connsiteY64" fmla="*/ 4632413 h 4882103"/>
              <a:gd name="connsiteX65" fmla="*/ 791288 w 4882301"/>
              <a:gd name="connsiteY65" fmla="*/ 4631684 h 4882103"/>
              <a:gd name="connsiteX66" fmla="*/ 780168 w 4882301"/>
              <a:gd name="connsiteY66" fmla="*/ 4642277 h 4882103"/>
              <a:gd name="connsiteX67" fmla="*/ 780355 w 4882301"/>
              <a:gd name="connsiteY67" fmla="*/ 4649968 h 4882103"/>
              <a:gd name="connsiteX68" fmla="*/ 773547 w 4882301"/>
              <a:gd name="connsiteY68" fmla="*/ 4658922 h 4882103"/>
              <a:gd name="connsiteX69" fmla="*/ 712980 w 4882301"/>
              <a:gd name="connsiteY69" fmla="*/ 4687109 h 4882103"/>
              <a:gd name="connsiteX70" fmla="*/ 658998 w 4882301"/>
              <a:gd name="connsiteY70" fmla="*/ 4687168 h 4882103"/>
              <a:gd name="connsiteX71" fmla="*/ 599809 w 4882301"/>
              <a:gd name="connsiteY71" fmla="*/ 4705379 h 4882103"/>
              <a:gd name="connsiteX72" fmla="*/ 558586 w 4882301"/>
              <a:gd name="connsiteY72" fmla="*/ 4701679 h 4882103"/>
              <a:gd name="connsiteX73" fmla="*/ 476867 w 4882301"/>
              <a:gd name="connsiteY73" fmla="*/ 4703401 h 4882103"/>
              <a:gd name="connsiteX74" fmla="*/ 397404 w 4882301"/>
              <a:gd name="connsiteY74" fmla="*/ 4711420 h 4882103"/>
              <a:gd name="connsiteX75" fmla="*/ 369335 w 4882301"/>
              <a:gd name="connsiteY75" fmla="*/ 4717390 h 4882103"/>
              <a:gd name="connsiteX76" fmla="*/ 316209 w 4882301"/>
              <a:gd name="connsiteY76" fmla="*/ 4714515 h 4882103"/>
              <a:gd name="connsiteX77" fmla="*/ 262859 w 4882301"/>
              <a:gd name="connsiteY77" fmla="*/ 4724281 h 4882103"/>
              <a:gd name="connsiteX78" fmla="*/ 219683 w 4882301"/>
              <a:gd name="connsiteY78" fmla="*/ 4732893 h 4882103"/>
              <a:gd name="connsiteX79" fmla="*/ 181299 w 4882301"/>
              <a:gd name="connsiteY79" fmla="*/ 4733057 h 4882103"/>
              <a:gd name="connsiteX80" fmla="*/ 158273 w 4882301"/>
              <a:gd name="connsiteY80" fmla="*/ 4732813 h 4882103"/>
              <a:gd name="connsiteX81" fmla="*/ 99338 w 4882301"/>
              <a:gd name="connsiteY81" fmla="*/ 4777324 h 4882103"/>
              <a:gd name="connsiteX82" fmla="*/ 22026 w 4882301"/>
              <a:gd name="connsiteY82" fmla="*/ 4864170 h 4882103"/>
              <a:gd name="connsiteX83" fmla="*/ 11819 w 4882301"/>
              <a:gd name="connsiteY83" fmla="*/ 4882103 h 4882103"/>
              <a:gd name="connsiteX84" fmla="*/ 0 w 4882301"/>
              <a:gd name="connsiteY84" fmla="*/ 4879437 h 4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882301" h="4882103">
                <a:moveTo>
                  <a:pt x="0" y="0"/>
                </a:moveTo>
                <a:lnTo>
                  <a:pt x="3905841" y="0"/>
                </a:lnTo>
                <a:lnTo>
                  <a:pt x="4882301" y="0"/>
                </a:lnTo>
                <a:lnTo>
                  <a:pt x="4871664" y="12164"/>
                </a:lnTo>
                <a:cubicBezTo>
                  <a:pt x="4858538" y="24444"/>
                  <a:pt x="4845228" y="35473"/>
                  <a:pt x="4845255" y="53786"/>
                </a:cubicBezTo>
                <a:cubicBezTo>
                  <a:pt x="4842155" y="61666"/>
                  <a:pt x="4837910" y="67273"/>
                  <a:pt x="4832975" y="71441"/>
                </a:cubicBezTo>
                <a:lnTo>
                  <a:pt x="4817370" y="80005"/>
                </a:lnTo>
                <a:lnTo>
                  <a:pt x="4809347" y="76230"/>
                </a:lnTo>
                <a:lnTo>
                  <a:pt x="4801782" y="84878"/>
                </a:lnTo>
                <a:lnTo>
                  <a:pt x="4798715" y="85797"/>
                </a:lnTo>
                <a:cubicBezTo>
                  <a:pt x="4792836" y="87519"/>
                  <a:pt x="4787173" y="89462"/>
                  <a:pt x="4782182" y="92450"/>
                </a:cubicBezTo>
                <a:cubicBezTo>
                  <a:pt x="4808432" y="122655"/>
                  <a:pt x="4744060" y="122852"/>
                  <a:pt x="4773099" y="140971"/>
                </a:cubicBezTo>
                <a:cubicBezTo>
                  <a:pt x="4750244" y="162644"/>
                  <a:pt x="4783879" y="174205"/>
                  <a:pt x="4740360" y="172435"/>
                </a:cubicBezTo>
                <a:lnTo>
                  <a:pt x="4736950" y="178679"/>
                </a:lnTo>
                <a:lnTo>
                  <a:pt x="4735838" y="185572"/>
                </a:lnTo>
                <a:cubicBezTo>
                  <a:pt x="4735287" y="184960"/>
                  <a:pt x="4734736" y="184347"/>
                  <a:pt x="4734185" y="183735"/>
                </a:cubicBezTo>
                <a:lnTo>
                  <a:pt x="4718018" y="213327"/>
                </a:lnTo>
                <a:cubicBezTo>
                  <a:pt x="4708900" y="226131"/>
                  <a:pt x="4698659" y="238379"/>
                  <a:pt x="4688939" y="250886"/>
                </a:cubicBezTo>
                <a:lnTo>
                  <a:pt x="4674425" y="272754"/>
                </a:lnTo>
                <a:lnTo>
                  <a:pt x="4675557" y="274827"/>
                </a:lnTo>
                <a:cubicBezTo>
                  <a:pt x="4692733" y="317553"/>
                  <a:pt x="4690330" y="399012"/>
                  <a:pt x="4654479" y="396503"/>
                </a:cubicBezTo>
                <a:cubicBezTo>
                  <a:pt x="4629917" y="439743"/>
                  <a:pt x="4630394" y="492844"/>
                  <a:pt x="4590538" y="520441"/>
                </a:cubicBezTo>
                <a:cubicBezTo>
                  <a:pt x="4593060" y="526025"/>
                  <a:pt x="4594396" y="531656"/>
                  <a:pt x="4594889" y="537296"/>
                </a:cubicBezTo>
                <a:lnTo>
                  <a:pt x="4594233" y="553255"/>
                </a:lnTo>
                <a:lnTo>
                  <a:pt x="4592486" y="554301"/>
                </a:lnTo>
                <a:cubicBezTo>
                  <a:pt x="4587288" y="560504"/>
                  <a:pt x="4586135" y="565587"/>
                  <a:pt x="4586772" y="570157"/>
                </a:cubicBezTo>
                <a:lnTo>
                  <a:pt x="4588850" y="575443"/>
                </a:lnTo>
                <a:lnTo>
                  <a:pt x="4585973" y="586891"/>
                </a:lnTo>
                <a:lnTo>
                  <a:pt x="4583120" y="610976"/>
                </a:lnTo>
                <a:lnTo>
                  <a:pt x="4579947" y="614045"/>
                </a:lnTo>
                <a:lnTo>
                  <a:pt x="4571535" y="648134"/>
                </a:lnTo>
                <a:lnTo>
                  <a:pt x="4570168" y="647920"/>
                </a:lnTo>
                <a:cubicBezTo>
                  <a:pt x="4566910" y="648223"/>
                  <a:pt x="4564144" y="649910"/>
                  <a:pt x="4562329" y="654549"/>
                </a:cubicBezTo>
                <a:cubicBezTo>
                  <a:pt x="4546774" y="637433"/>
                  <a:pt x="4554179" y="653583"/>
                  <a:pt x="4550201" y="668771"/>
                </a:cubicBezTo>
                <a:cubicBezTo>
                  <a:pt x="4525156" y="645580"/>
                  <a:pt x="4524937" y="694757"/>
                  <a:pt x="4506750" y="693120"/>
                </a:cubicBezTo>
                <a:lnTo>
                  <a:pt x="4501638" y="713469"/>
                </a:lnTo>
                <a:lnTo>
                  <a:pt x="4484999" y="723668"/>
                </a:lnTo>
                <a:cubicBezTo>
                  <a:pt x="4467842" y="731103"/>
                  <a:pt x="4449426" y="737866"/>
                  <a:pt x="4431193" y="747977"/>
                </a:cubicBezTo>
                <a:cubicBezTo>
                  <a:pt x="4393455" y="760072"/>
                  <a:pt x="4397875" y="773457"/>
                  <a:pt x="4368110" y="781955"/>
                </a:cubicBezTo>
                <a:lnTo>
                  <a:pt x="4308331" y="821385"/>
                </a:lnTo>
                <a:lnTo>
                  <a:pt x="4246095" y="838398"/>
                </a:lnTo>
                <a:lnTo>
                  <a:pt x="4201655" y="866799"/>
                </a:lnTo>
                <a:cubicBezTo>
                  <a:pt x="4177801" y="858770"/>
                  <a:pt x="4160718" y="913070"/>
                  <a:pt x="4135014" y="878860"/>
                </a:cubicBezTo>
                <a:cubicBezTo>
                  <a:pt x="4124490" y="894291"/>
                  <a:pt x="4128917" y="914682"/>
                  <a:pt x="4113878" y="890438"/>
                </a:cubicBezTo>
                <a:cubicBezTo>
                  <a:pt x="4109858" y="894945"/>
                  <a:pt x="4105569" y="895865"/>
                  <a:pt x="4101093" y="895083"/>
                </a:cubicBezTo>
                <a:lnTo>
                  <a:pt x="4099328" y="894380"/>
                </a:lnTo>
                <a:lnTo>
                  <a:pt x="4076403" y="929195"/>
                </a:lnTo>
                <a:lnTo>
                  <a:pt x="4071099" y="931504"/>
                </a:lnTo>
                <a:lnTo>
                  <a:pt x="4059044" y="957158"/>
                </a:lnTo>
                <a:lnTo>
                  <a:pt x="4051275" y="968833"/>
                </a:lnTo>
                <a:lnTo>
                  <a:pt x="4052262" y="975389"/>
                </a:lnTo>
                <a:cubicBezTo>
                  <a:pt x="4051555" y="980661"/>
                  <a:pt x="4048274" y="985887"/>
                  <a:pt x="4039178" y="990967"/>
                </a:cubicBezTo>
                <a:lnTo>
                  <a:pt x="4036476" y="991528"/>
                </a:lnTo>
                <a:lnTo>
                  <a:pt x="4030147" y="1008949"/>
                </a:lnTo>
                <a:cubicBezTo>
                  <a:pt x="4028887" y="1015351"/>
                  <a:pt x="3789695" y="1105708"/>
                  <a:pt x="3791175" y="1112745"/>
                </a:cubicBezTo>
                <a:lnTo>
                  <a:pt x="3468633" y="1357372"/>
                </a:lnTo>
                <a:cubicBezTo>
                  <a:pt x="3007916" y="1829258"/>
                  <a:pt x="2905784" y="2337003"/>
                  <a:pt x="2349444" y="2665454"/>
                </a:cubicBezTo>
                <a:lnTo>
                  <a:pt x="1644590" y="3444154"/>
                </a:lnTo>
                <a:lnTo>
                  <a:pt x="1250698" y="3827834"/>
                </a:lnTo>
                <a:cubicBezTo>
                  <a:pt x="1225290" y="3842038"/>
                  <a:pt x="1141959" y="4085899"/>
                  <a:pt x="1131871" y="4121318"/>
                </a:cubicBezTo>
                <a:cubicBezTo>
                  <a:pt x="1094841" y="4141744"/>
                  <a:pt x="1077207" y="4325829"/>
                  <a:pt x="1051679" y="4348389"/>
                </a:cubicBezTo>
                <a:cubicBezTo>
                  <a:pt x="1048682" y="4381577"/>
                  <a:pt x="956993" y="4490557"/>
                  <a:pt x="906982" y="4531597"/>
                </a:cubicBezTo>
                <a:cubicBezTo>
                  <a:pt x="867869" y="4551118"/>
                  <a:pt x="849806" y="4607070"/>
                  <a:pt x="801199" y="4594289"/>
                </a:cubicBezTo>
                <a:cubicBezTo>
                  <a:pt x="801717" y="4602753"/>
                  <a:pt x="801057" y="4610029"/>
                  <a:pt x="799572" y="4616434"/>
                </a:cubicBezTo>
                <a:lnTo>
                  <a:pt x="793361" y="4632413"/>
                </a:lnTo>
                <a:lnTo>
                  <a:pt x="791288" y="4631684"/>
                </a:lnTo>
                <a:cubicBezTo>
                  <a:pt x="784039" y="4632736"/>
                  <a:pt x="781139" y="4636841"/>
                  <a:pt x="780168" y="4642277"/>
                </a:cubicBezTo>
                <a:lnTo>
                  <a:pt x="780355" y="4649968"/>
                </a:lnTo>
                <a:lnTo>
                  <a:pt x="773547" y="4658922"/>
                </a:lnTo>
                <a:lnTo>
                  <a:pt x="712980" y="4687109"/>
                </a:lnTo>
                <a:cubicBezTo>
                  <a:pt x="693888" y="4691817"/>
                  <a:pt x="685004" y="4683329"/>
                  <a:pt x="658998" y="4687168"/>
                </a:cubicBezTo>
                <a:cubicBezTo>
                  <a:pt x="652617" y="4696903"/>
                  <a:pt x="607468" y="4696757"/>
                  <a:pt x="599809" y="4705379"/>
                </a:cubicBezTo>
                <a:lnTo>
                  <a:pt x="558586" y="4701679"/>
                </a:lnTo>
                <a:cubicBezTo>
                  <a:pt x="527600" y="4706175"/>
                  <a:pt x="499471" y="4673329"/>
                  <a:pt x="476867" y="4703401"/>
                </a:cubicBezTo>
                <a:cubicBezTo>
                  <a:pt x="447819" y="4707454"/>
                  <a:pt x="419349" y="4696441"/>
                  <a:pt x="397404" y="4711420"/>
                </a:cubicBezTo>
                <a:cubicBezTo>
                  <a:pt x="384768" y="4701219"/>
                  <a:pt x="374322" y="4698020"/>
                  <a:pt x="369335" y="4717390"/>
                </a:cubicBezTo>
                <a:cubicBezTo>
                  <a:pt x="341061" y="4716067"/>
                  <a:pt x="328725" y="4691742"/>
                  <a:pt x="316209" y="4714515"/>
                </a:cubicBezTo>
                <a:cubicBezTo>
                  <a:pt x="283497" y="4663104"/>
                  <a:pt x="280147" y="4717961"/>
                  <a:pt x="262859" y="4724281"/>
                </a:cubicBezTo>
                <a:cubicBezTo>
                  <a:pt x="246771" y="4727344"/>
                  <a:pt x="236451" y="4729844"/>
                  <a:pt x="219683" y="4732893"/>
                </a:cubicBezTo>
                <a:cubicBezTo>
                  <a:pt x="212240" y="4769464"/>
                  <a:pt x="197625" y="4722763"/>
                  <a:pt x="181299" y="4733057"/>
                </a:cubicBezTo>
                <a:cubicBezTo>
                  <a:pt x="175073" y="4746658"/>
                  <a:pt x="169278" y="4748663"/>
                  <a:pt x="158273" y="4732813"/>
                </a:cubicBezTo>
                <a:cubicBezTo>
                  <a:pt x="130214" y="4799165"/>
                  <a:pt x="131962" y="4753319"/>
                  <a:pt x="99338" y="4777324"/>
                </a:cubicBezTo>
                <a:cubicBezTo>
                  <a:pt x="72071" y="4803053"/>
                  <a:pt x="41763" y="4799596"/>
                  <a:pt x="22026" y="4864170"/>
                </a:cubicBezTo>
                <a:cubicBezTo>
                  <a:pt x="20771" y="4873425"/>
                  <a:pt x="16962" y="4879602"/>
                  <a:pt x="11819" y="4882103"/>
                </a:cubicBezTo>
                <a:lnTo>
                  <a:pt x="0" y="487943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872" y="948519"/>
            <a:ext cx="3731986" cy="494731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95C9EB-FDE0-7B45-ADD4-6DEC488DFB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9613" r="7218"/>
          <a:stretch/>
        </p:blipFill>
        <p:spPr>
          <a:xfrm>
            <a:off x="939635" y="948518"/>
            <a:ext cx="3729968" cy="494731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66688-08B8-EE4D-B7FA-55AB43270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2647" y="2147355"/>
            <a:ext cx="5578836" cy="41070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"Det </a:t>
            </a:r>
            <a:r>
              <a:rPr lang="en-US" dirty="0" err="1"/>
              <a:t>fungerar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Ingen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roligt</a:t>
            </a:r>
            <a:r>
              <a:rPr lang="en-US" dirty="0"/>
              <a:t>. 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Programvara</a:t>
            </a:r>
            <a:r>
              <a:rPr lang="en-US" dirty="0"/>
              <a:t>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 SAMT</a:t>
            </a:r>
          </a:p>
          <a:p>
            <a:pPr marL="0" indent="0">
              <a:buNone/>
            </a:pP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rolig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6B5873C-FCDB-4D1E-80D6-01CF1883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5980" y="569498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5B9354-971E-BC44-BED8-F8271AC67EB5}"/>
              </a:ext>
            </a:extLst>
          </p:cNvPr>
          <p:cNvSpPr txBox="1">
            <a:spLocks/>
          </p:cNvSpPr>
          <p:nvPr/>
        </p:nvSpPr>
        <p:spPr>
          <a:xfrm>
            <a:off x="5282647" y="3261932"/>
            <a:ext cx="5826631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 err="1"/>
              <a:t>Nutid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2E22-79AB-F041-9171-2858B35E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Vanlig historia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63C4F2-A504-0A4E-9E42-47287940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433" y="609600"/>
            <a:ext cx="4450050" cy="56447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600" dirty="0"/>
              <a:t>Köpa telefon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blir erbjuden en rabatt om ni byter in er gamla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Telefonen finns inte i lager så ni beställer den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telefonen till butiken 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har mycket att gör så ni hinner inte hämta den på en vecka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frågar om rabatten men er telefon måste skickas in via posten i special box innan ni får rabatten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lådan till ett ombud men ni hinner inte hämta förens veckan efter och det tar ytterligare en vecka innan ni hinner posta den.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Sedan får ni jaga någon för rabatten ska appliceras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Till slut får ni reda på att eftersom ni inte skickade in din telefon inom 30 dagar, så får du bara 20% av den utlovade rabatten.</a:t>
            </a:r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FAF5FCC-3F5A-7946-A9C6-64DAC32A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5997" cy="12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0A2-CC60-5E48-A8D7-142127E8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Online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B553A4-4143-EF40-BF24-20AA765F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587579"/>
            <a:ext cx="10768181" cy="314969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584C0-3E5F-7F43-BFF8-22E863B500D1}"/>
              </a:ext>
            </a:extLst>
          </p:cNvPr>
          <p:cNvSpPr txBox="1"/>
          <p:nvPr/>
        </p:nvSpPr>
        <p:spPr>
          <a:xfrm>
            <a:off x="2070821" y="5921655"/>
            <a:ext cx="1165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Rykte/</a:t>
            </a:r>
          </a:p>
          <a:p>
            <a:pPr algn="ctr"/>
            <a:r>
              <a:rPr lang="sv-SE" dirty="0"/>
              <a:t>känd butik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BCA70-7E5C-154B-A104-1BC78977DF96}"/>
              </a:ext>
            </a:extLst>
          </p:cNvPr>
          <p:cNvSpPr txBox="1"/>
          <p:nvPr/>
        </p:nvSpPr>
        <p:spPr>
          <a:xfrm>
            <a:off x="3718485" y="5888504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Hemsidan</a:t>
            </a:r>
          </a:p>
          <a:p>
            <a:pPr algn="ctr"/>
            <a:r>
              <a:rPr lang="sv-SE" dirty="0"/>
              <a:t>ser bra 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238B5-AA8B-134D-A0DB-1924B798AFBC}"/>
              </a:ext>
            </a:extLst>
          </p:cNvPr>
          <p:cNvSpPr txBox="1"/>
          <p:nvPr/>
        </p:nvSpPr>
        <p:spPr>
          <a:xfrm>
            <a:off x="5059495" y="5888503"/>
            <a:ext cx="206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Sökfunktion är kass, </a:t>
            </a:r>
          </a:p>
          <a:p>
            <a:pPr algn="ctr"/>
            <a:r>
              <a:rPr lang="sv-SE" dirty="0"/>
              <a:t>svårt att hitta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18B44-2A44-434F-88EB-C2A7598E2E6C}"/>
              </a:ext>
            </a:extLst>
          </p:cNvPr>
          <p:cNvSpPr txBox="1"/>
          <p:nvPr/>
        </p:nvSpPr>
        <p:spPr>
          <a:xfrm>
            <a:off x="7101241" y="5888502"/>
            <a:ext cx="122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Produkt </a:t>
            </a:r>
          </a:p>
          <a:p>
            <a:pPr algn="ctr"/>
            <a:r>
              <a:rPr lang="sv-SE" dirty="0"/>
              <a:t>recensioner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03166-94BD-CA40-96B7-EBD95FEFA67C}"/>
              </a:ext>
            </a:extLst>
          </p:cNvPr>
          <p:cNvSpPr txBox="1"/>
          <p:nvPr/>
        </p:nvSpPr>
        <p:spPr>
          <a:xfrm>
            <a:off x="8765009" y="5888501"/>
            <a:ext cx="148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Problem med </a:t>
            </a:r>
          </a:p>
          <a:p>
            <a:pPr algn="ctr"/>
            <a:r>
              <a:rPr lang="sv-SE" dirty="0"/>
              <a:t>betalning</a:t>
            </a:r>
          </a:p>
        </p:txBody>
      </p:sp>
    </p:spTree>
    <p:extLst>
      <p:ext uri="{BB962C8B-B14F-4D97-AF65-F5344CB8AC3E}">
        <p14:creationId xmlns:p14="http://schemas.microsoft.com/office/powerpoint/2010/main" val="403996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2FCF-3A80-DD4A-A90D-DACAD6DD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UX =/= UI</a:t>
            </a:r>
          </a:p>
        </p:txBody>
      </p:sp>
      <p:pic>
        <p:nvPicPr>
          <p:cNvPr id="6" name="Content Placeholder 5" descr="Diagram, venn diagram&#10;&#10;Description automatically generated">
            <a:extLst>
              <a:ext uri="{FF2B5EF4-FFF2-40B4-BE49-F238E27FC236}">
                <a16:creationId xmlns:a16="http://schemas.microsoft.com/office/drawing/2014/main" id="{4157FF46-B102-574B-A33E-EF3D2A233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582" r="-1" b="1449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2344-70EF-A944-AC14-D24DB70E0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799" y="2147356"/>
            <a:ext cx="3885061" cy="41070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UX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lika</a:t>
            </a:r>
            <a:r>
              <a:rPr lang="en-US" dirty="0"/>
              <a:t> med UI</a:t>
            </a:r>
          </a:p>
          <a:p>
            <a:r>
              <a:rPr lang="en-US" dirty="0"/>
              <a:t>UI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del av UX </a:t>
            </a:r>
          </a:p>
          <a:p>
            <a:r>
              <a:rPr lang="en-US" dirty="0"/>
              <a:t>UI </a:t>
            </a:r>
            <a:r>
              <a:rPr lang="en-US" dirty="0" err="1"/>
              <a:t>vad</a:t>
            </a:r>
            <a:r>
              <a:rPr lang="en-US" dirty="0"/>
              <a:t> vi ser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hemsida</a:t>
            </a:r>
            <a:endParaRPr lang="en-US" dirty="0"/>
          </a:p>
          <a:p>
            <a:r>
              <a:rPr lang="en-US" dirty="0"/>
              <a:t>UX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upplevelse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</a:t>
            </a:r>
          </a:p>
        </p:txBody>
      </p:sp>
    </p:spTree>
    <p:extLst>
      <p:ext uri="{BB962C8B-B14F-4D97-AF65-F5344CB8AC3E}">
        <p14:creationId xmlns:p14="http://schemas.microsoft.com/office/powerpoint/2010/main" val="356540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A0B1-15EA-B244-8BB2-DBAE9209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 paraply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F40E-7AA4-BD40-9670-BB02048CD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dirty="0"/>
              <a:t>Visuell design</a:t>
            </a:r>
          </a:p>
          <a:p>
            <a:pPr marL="0" indent="0" algn="ctr">
              <a:buNone/>
            </a:pPr>
            <a:r>
              <a:rPr lang="sv-SE" dirty="0"/>
              <a:t>Informationsarkitektur</a:t>
            </a:r>
          </a:p>
          <a:p>
            <a:pPr marL="0" indent="0" algn="ctr">
              <a:buNone/>
            </a:pPr>
            <a:r>
              <a:rPr lang="sv-SE" dirty="0"/>
              <a:t>Interaktionsdesign</a:t>
            </a:r>
          </a:p>
          <a:p>
            <a:pPr marL="0" indent="0" algn="ctr">
              <a:buNone/>
            </a:pPr>
            <a:r>
              <a:rPr lang="sv-SE" dirty="0"/>
              <a:t>Användbarhet</a:t>
            </a:r>
          </a:p>
          <a:p>
            <a:pPr marL="0" indent="0" algn="ctr">
              <a:buNone/>
            </a:pPr>
            <a:r>
              <a:rPr lang="sv-SE" dirty="0"/>
              <a:t>Användarforskning</a:t>
            </a:r>
          </a:p>
          <a:p>
            <a:pPr marL="0" indent="0" algn="ctr">
              <a:buNone/>
            </a:pPr>
            <a:r>
              <a:rPr lang="sv-SE" dirty="0"/>
              <a:t>Innehållsstrategi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6CF2AD8D-37D2-0D49-A619-05DE0F93FD87}"/>
              </a:ext>
            </a:extLst>
          </p:cNvPr>
          <p:cNvSpPr/>
          <p:nvPr/>
        </p:nvSpPr>
        <p:spPr>
          <a:xfrm>
            <a:off x="2518242" y="2348345"/>
            <a:ext cx="6483927" cy="216130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2600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1153</Words>
  <Application>Microsoft Macintosh PowerPoint</Application>
  <PresentationFormat>Widescreen</PresentationFormat>
  <Paragraphs>198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Bembo</vt:lpstr>
      <vt:lpstr>Calibri</vt:lpstr>
      <vt:lpstr>ArchiveVTI</vt:lpstr>
      <vt:lpstr>Gränssnittsdesign</vt:lpstr>
      <vt:lpstr>Vad är UX - User Experience?</vt:lpstr>
      <vt:lpstr>Definition</vt:lpstr>
      <vt:lpstr>Vilken känsla får vi av att använda produkten</vt:lpstr>
      <vt:lpstr>Dåtid</vt:lpstr>
      <vt:lpstr>Vanlig historia</vt:lpstr>
      <vt:lpstr>Online</vt:lpstr>
      <vt:lpstr>UX =/= UI</vt:lpstr>
      <vt:lpstr>UX paraply</vt:lpstr>
      <vt:lpstr>Så vad gör en bra användarupplevelse?</vt:lpstr>
      <vt:lpstr>Varför spelar UX roll?</vt:lpstr>
      <vt:lpstr>Kort Summering</vt:lpstr>
      <vt:lpstr>UX Koncept och terminologi</vt:lpstr>
      <vt:lpstr>NyttaN / Användbar</vt:lpstr>
      <vt:lpstr>Tanka bilen</vt:lpstr>
      <vt:lpstr>Kolla Snabbsaldot på Telefon</vt:lpstr>
      <vt:lpstr>användvänlighet</vt:lpstr>
      <vt:lpstr>Tankabilen</vt:lpstr>
      <vt:lpstr>Kolla saldot på Datorn</vt:lpstr>
      <vt:lpstr>PowerPoint Presentation</vt:lpstr>
      <vt:lpstr>Användargränssnitt (UI)</vt:lpstr>
      <vt:lpstr>Användargränssnittet - UI</vt:lpstr>
      <vt:lpstr>Grafisk / visuell design</vt:lpstr>
      <vt:lpstr>Grafisk / visuell design</vt:lpstr>
      <vt:lpstr>Grafisk / visuell design</vt:lpstr>
      <vt:lpstr>Användarundersökning</vt:lpstr>
      <vt:lpstr>Personas</vt:lpstr>
      <vt:lpstr>Kontextuell intervju</vt:lpstr>
      <vt:lpstr>Interaktion mellan människa och dator (Human-computer interaction (HCI))</vt:lpstr>
      <vt:lpstr>HCI Teori</vt:lpstr>
      <vt:lpstr>Skillnad mellan Ux och HCI</vt:lpstr>
      <vt:lpstr>Interaktionsdesign</vt:lpstr>
      <vt:lpstr>Interaktion med Användargränssnittet</vt:lpstr>
      <vt:lpstr>Beteende ledtrådar</vt:lpstr>
      <vt:lpstr>Felmeddelanden</vt:lpstr>
      <vt:lpstr>System Feedback</vt:lpstr>
      <vt:lpstr>Innehållsstrategi</vt:lpstr>
      <vt:lpstr>Informationsarkitektur</vt:lpstr>
      <vt:lpstr>Informationsarkitektur</vt:lpstr>
      <vt:lpstr>Informationsarkitektur</vt:lpstr>
      <vt:lpstr>Steg 1: Samla all information</vt:lpstr>
      <vt:lpstr>Steg 2: Sortera, Användare 1</vt:lpstr>
      <vt:lpstr>Steg 2: Sortera, Användare 2</vt:lpstr>
      <vt:lpstr>Steg 3: Bekräfta etiketter</vt:lpstr>
      <vt:lpstr>Resultat</vt:lpstr>
      <vt:lpstr>Användbarhetstestning</vt:lpstr>
      <vt:lpstr>Användbarhetstestning</vt:lpstr>
      <vt:lpstr>Hitta er utbildning – Hur gör ni?</vt:lpstr>
      <vt:lpstr>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Strömberg</dc:creator>
  <cp:lastModifiedBy>Lars Strömberg</cp:lastModifiedBy>
  <cp:revision>25</cp:revision>
  <dcterms:created xsi:type="dcterms:W3CDTF">2021-05-09T15:48:39Z</dcterms:created>
  <dcterms:modified xsi:type="dcterms:W3CDTF">2021-05-16T14:07:37Z</dcterms:modified>
</cp:coreProperties>
</file>